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</p:sldMasterIdLst>
  <p:notesMasterIdLst>
    <p:notesMasterId r:id="rId12"/>
  </p:notesMasterIdLst>
  <p:sldIdLst>
    <p:sldId id="256" r:id="rId5"/>
    <p:sldId id="278" r:id="rId6"/>
    <p:sldId id="317" r:id="rId7"/>
    <p:sldId id="318" r:id="rId8"/>
    <p:sldId id="320" r:id="rId9"/>
    <p:sldId id="319" r:id="rId10"/>
    <p:sldId id="311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2AEF9EC-60BF-4FAE-BE4B-0A2D8B01E893}">
          <p14:sldIdLst>
            <p14:sldId id="256"/>
            <p14:sldId id="278"/>
            <p14:sldId id="317"/>
            <p14:sldId id="318"/>
            <p14:sldId id="320"/>
            <p14:sldId id="319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F0F77-06B0-467C-AEB1-64D4C3C07C92}" v="127" dt="2023-10-04T07:33:21.300"/>
    <p1510:client id="{2B903696-C3CC-8141-C861-8E4116DB1FC6}" v="3918" dt="2023-10-05T14:54:19.973"/>
    <p1510:client id="{8A4F8FF8-3823-7754-3A24-15F0B30001FA}" v="307" dt="2023-10-06T12:43:50.530"/>
    <p1510:client id="{EDAD6CE5-D1C0-1D66-A9D4-6F5E8DFA2B14}" v="1388" dt="2023-10-05T13:21:32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alie POMMIER - POK SAS" userId="428126f9-6334-40f4-8798-f9ad14f973c7" providerId="ADAL" clId="{041B8F8B-A6AC-451B-9411-8F8DD9B32D63}"/>
    <pc:docChg chg="delSld modSection">
      <pc:chgData name="Magalie POMMIER - POK SAS" userId="428126f9-6334-40f4-8798-f9ad14f973c7" providerId="ADAL" clId="{041B8F8B-A6AC-451B-9411-8F8DD9B32D63}" dt="2023-09-25T08:04:21.796" v="15" actId="2696"/>
      <pc:docMkLst>
        <pc:docMk/>
      </pc:docMkLst>
      <pc:sldChg chg="del">
        <pc:chgData name="Magalie POMMIER - POK SAS" userId="428126f9-6334-40f4-8798-f9ad14f973c7" providerId="ADAL" clId="{041B8F8B-A6AC-451B-9411-8F8DD9B32D63}" dt="2023-09-25T08:03:44.667" v="2" actId="2696"/>
        <pc:sldMkLst>
          <pc:docMk/>
          <pc:sldMk cId="2870613968" sldId="257"/>
        </pc:sldMkLst>
      </pc:sldChg>
      <pc:sldChg chg="del">
        <pc:chgData name="Magalie POMMIER - POK SAS" userId="428126f9-6334-40f4-8798-f9ad14f973c7" providerId="ADAL" clId="{041B8F8B-A6AC-451B-9411-8F8DD9B32D63}" dt="2023-09-25T08:03:48.281" v="3" actId="2696"/>
        <pc:sldMkLst>
          <pc:docMk/>
          <pc:sldMk cId="2189591689" sldId="258"/>
        </pc:sldMkLst>
      </pc:sldChg>
      <pc:sldChg chg="del">
        <pc:chgData name="Magalie POMMIER - POK SAS" userId="428126f9-6334-40f4-8798-f9ad14f973c7" providerId="ADAL" clId="{041B8F8B-A6AC-451B-9411-8F8DD9B32D63}" dt="2023-09-25T08:03:50.068" v="4" actId="2696"/>
        <pc:sldMkLst>
          <pc:docMk/>
          <pc:sldMk cId="1051523437" sldId="260"/>
        </pc:sldMkLst>
      </pc:sldChg>
      <pc:sldChg chg="del">
        <pc:chgData name="Magalie POMMIER - POK SAS" userId="428126f9-6334-40f4-8798-f9ad14f973c7" providerId="ADAL" clId="{041B8F8B-A6AC-451B-9411-8F8DD9B32D63}" dt="2023-09-25T08:03:51.811" v="5" actId="2696"/>
        <pc:sldMkLst>
          <pc:docMk/>
          <pc:sldMk cId="1380384395" sldId="262"/>
        </pc:sldMkLst>
      </pc:sldChg>
      <pc:sldChg chg="del">
        <pc:chgData name="Magalie POMMIER - POK SAS" userId="428126f9-6334-40f4-8798-f9ad14f973c7" providerId="ADAL" clId="{041B8F8B-A6AC-451B-9411-8F8DD9B32D63}" dt="2023-09-25T08:03:58.737" v="6" actId="2696"/>
        <pc:sldMkLst>
          <pc:docMk/>
          <pc:sldMk cId="2182705325" sldId="271"/>
        </pc:sldMkLst>
      </pc:sldChg>
      <pc:sldChg chg="del">
        <pc:chgData name="Magalie POMMIER - POK SAS" userId="428126f9-6334-40f4-8798-f9ad14f973c7" providerId="ADAL" clId="{041B8F8B-A6AC-451B-9411-8F8DD9B32D63}" dt="2023-09-25T08:04:09.907" v="10" actId="2696"/>
        <pc:sldMkLst>
          <pc:docMk/>
          <pc:sldMk cId="2483549721" sldId="288"/>
        </pc:sldMkLst>
      </pc:sldChg>
      <pc:sldChg chg="del">
        <pc:chgData name="Magalie POMMIER - POK SAS" userId="428126f9-6334-40f4-8798-f9ad14f973c7" providerId="ADAL" clId="{041B8F8B-A6AC-451B-9411-8F8DD9B32D63}" dt="2023-09-25T08:04:12.609" v="11" actId="2696"/>
        <pc:sldMkLst>
          <pc:docMk/>
          <pc:sldMk cId="4166094136" sldId="289"/>
        </pc:sldMkLst>
      </pc:sldChg>
      <pc:sldChg chg="del">
        <pc:chgData name="Magalie POMMIER - POK SAS" userId="428126f9-6334-40f4-8798-f9ad14f973c7" providerId="ADAL" clId="{041B8F8B-A6AC-451B-9411-8F8DD9B32D63}" dt="2023-09-25T08:04:08.170" v="9" actId="2696"/>
        <pc:sldMkLst>
          <pc:docMk/>
          <pc:sldMk cId="1859900343" sldId="294"/>
        </pc:sldMkLst>
      </pc:sldChg>
      <pc:sldChg chg="del">
        <pc:chgData name="Magalie POMMIER - POK SAS" userId="428126f9-6334-40f4-8798-f9ad14f973c7" providerId="ADAL" clId="{041B8F8B-A6AC-451B-9411-8F8DD9B32D63}" dt="2023-09-25T08:03:32.710" v="0" actId="2696"/>
        <pc:sldMkLst>
          <pc:docMk/>
          <pc:sldMk cId="4144068650" sldId="298"/>
        </pc:sldMkLst>
      </pc:sldChg>
      <pc:sldChg chg="del">
        <pc:chgData name="Magalie POMMIER - POK SAS" userId="428126f9-6334-40f4-8798-f9ad14f973c7" providerId="ADAL" clId="{041B8F8B-A6AC-451B-9411-8F8DD9B32D63}" dt="2023-09-25T08:03:35.204" v="1" actId="2696"/>
        <pc:sldMkLst>
          <pc:docMk/>
          <pc:sldMk cId="1264001297" sldId="299"/>
        </pc:sldMkLst>
      </pc:sldChg>
      <pc:sldChg chg="del">
        <pc:chgData name="Magalie POMMIER - POK SAS" userId="428126f9-6334-40f4-8798-f9ad14f973c7" providerId="ADAL" clId="{041B8F8B-A6AC-451B-9411-8F8DD9B32D63}" dt="2023-09-25T08:04:05.001" v="8" actId="2696"/>
        <pc:sldMkLst>
          <pc:docMk/>
          <pc:sldMk cId="2127848956" sldId="301"/>
        </pc:sldMkLst>
      </pc:sldChg>
      <pc:sldChg chg="del">
        <pc:chgData name="Magalie POMMIER - POK SAS" userId="428126f9-6334-40f4-8798-f9ad14f973c7" providerId="ADAL" clId="{041B8F8B-A6AC-451B-9411-8F8DD9B32D63}" dt="2023-09-25T08:04:01.747" v="7" actId="2696"/>
        <pc:sldMkLst>
          <pc:docMk/>
          <pc:sldMk cId="2697142888" sldId="322"/>
        </pc:sldMkLst>
      </pc:sldChg>
      <pc:sldChg chg="del">
        <pc:chgData name="Magalie POMMIER - POK SAS" userId="428126f9-6334-40f4-8798-f9ad14f973c7" providerId="ADAL" clId="{041B8F8B-A6AC-451B-9411-8F8DD9B32D63}" dt="2023-09-25T08:04:14.753" v="12" actId="2696"/>
        <pc:sldMkLst>
          <pc:docMk/>
          <pc:sldMk cId="337067164" sldId="324"/>
        </pc:sldMkLst>
      </pc:sldChg>
      <pc:sldChg chg="del">
        <pc:chgData name="Magalie POMMIER - POK SAS" userId="428126f9-6334-40f4-8798-f9ad14f973c7" providerId="ADAL" clId="{041B8F8B-A6AC-451B-9411-8F8DD9B32D63}" dt="2023-09-25T08:04:16.962" v="13" actId="2696"/>
        <pc:sldMkLst>
          <pc:docMk/>
          <pc:sldMk cId="2934458008" sldId="325"/>
        </pc:sldMkLst>
      </pc:sldChg>
      <pc:sldChg chg="del">
        <pc:chgData name="Magalie POMMIER - POK SAS" userId="428126f9-6334-40f4-8798-f9ad14f973c7" providerId="ADAL" clId="{041B8F8B-A6AC-451B-9411-8F8DD9B32D63}" dt="2023-09-25T08:04:19.310" v="14" actId="2696"/>
        <pc:sldMkLst>
          <pc:docMk/>
          <pc:sldMk cId="1357920214" sldId="327"/>
        </pc:sldMkLst>
      </pc:sldChg>
      <pc:sldChg chg="del">
        <pc:chgData name="Magalie POMMIER - POK SAS" userId="428126f9-6334-40f4-8798-f9ad14f973c7" providerId="ADAL" clId="{041B8F8B-A6AC-451B-9411-8F8DD9B32D63}" dt="2023-09-25T08:04:21.796" v="15" actId="2696"/>
        <pc:sldMkLst>
          <pc:docMk/>
          <pc:sldMk cId="2120471885" sldId="328"/>
        </pc:sldMkLst>
      </pc:sldChg>
    </pc:docChg>
  </pc:docChgLst>
  <pc:docChgLst>
    <pc:chgData name="Magalie POMMIER - POK SAS" userId="S::magalie.pommier@pok-fire.com::428126f9-6334-40f4-8798-f9ad14f973c7" providerId="AD" clId="Web-{EDAD6CE5-D1C0-1D66-A9D4-6F5E8DFA2B14}"/>
    <pc:docChg chg="delSld modSld modSection">
      <pc:chgData name="Magalie POMMIER - POK SAS" userId="S::magalie.pommier@pok-fire.com::428126f9-6334-40f4-8798-f9ad14f973c7" providerId="AD" clId="Web-{EDAD6CE5-D1C0-1D66-A9D4-6F5E8DFA2B14}" dt="2023-10-05T13:21:32.015" v="1114" actId="1076"/>
      <pc:docMkLst>
        <pc:docMk/>
      </pc:docMkLst>
      <pc:sldChg chg="modSp">
        <pc:chgData name="Magalie POMMIER - POK SAS" userId="S::magalie.pommier@pok-fire.com::428126f9-6334-40f4-8798-f9ad14f973c7" providerId="AD" clId="Web-{EDAD6CE5-D1C0-1D66-A9D4-6F5E8DFA2B14}" dt="2023-10-05T12:25:45.140" v="20" actId="20577"/>
        <pc:sldMkLst>
          <pc:docMk/>
          <pc:sldMk cId="2976689109" sldId="256"/>
        </pc:sldMkLst>
        <pc:spChg chg="mod">
          <ac:chgData name="Magalie POMMIER - POK SAS" userId="S::magalie.pommier@pok-fire.com::428126f9-6334-40f4-8798-f9ad14f973c7" providerId="AD" clId="Web-{EDAD6CE5-D1C0-1D66-A9D4-6F5E8DFA2B14}" dt="2023-10-05T12:25:45.140" v="20" actId="20577"/>
          <ac:spMkLst>
            <pc:docMk/>
            <pc:sldMk cId="2976689109" sldId="256"/>
            <ac:spMk id="5" creationId="{C3EDC5FE-E76B-FCB8-722E-9A46CA629A93}"/>
          </ac:spMkLst>
        </pc:spChg>
      </pc:sldChg>
      <pc:sldChg chg="addSp delSp modSp">
        <pc:chgData name="Magalie POMMIER - POK SAS" userId="S::magalie.pommier@pok-fire.com::428126f9-6334-40f4-8798-f9ad14f973c7" providerId="AD" clId="Web-{EDAD6CE5-D1C0-1D66-A9D4-6F5E8DFA2B14}" dt="2023-10-05T13:20:51.764" v="1108" actId="20577"/>
        <pc:sldMkLst>
          <pc:docMk/>
          <pc:sldMk cId="3120845671" sldId="278"/>
        </pc:sldMkLst>
        <pc:spChg chg="add del mod">
          <ac:chgData name="Magalie POMMIER - POK SAS" userId="S::magalie.pommier@pok-fire.com::428126f9-6334-40f4-8798-f9ad14f973c7" providerId="AD" clId="Web-{EDAD6CE5-D1C0-1D66-A9D4-6F5E8DFA2B14}" dt="2023-10-05T12:26:30.188" v="22"/>
          <ac:spMkLst>
            <pc:docMk/>
            <pc:sldMk cId="3120845671" sldId="278"/>
            <ac:spMk id="5" creationId="{45323636-3EB2-AA23-5418-6D4C16A020E6}"/>
          </ac:spMkLst>
        </pc:spChg>
        <pc:spChg chg="del">
          <ac:chgData name="Magalie POMMIER - POK SAS" userId="S::magalie.pommier@pok-fire.com::428126f9-6334-40f4-8798-f9ad14f973c7" providerId="AD" clId="Web-{EDAD6CE5-D1C0-1D66-A9D4-6F5E8DFA2B14}" dt="2023-10-05T12:26:01.031" v="21"/>
          <ac:spMkLst>
            <pc:docMk/>
            <pc:sldMk cId="3120845671" sldId="278"/>
            <ac:spMk id="9" creationId="{DF614ED7-4127-9FEC-4660-017650AD1072}"/>
          </ac:spMkLst>
        </pc:spChg>
        <pc:spChg chg="mod">
          <ac:chgData name="Magalie POMMIER - POK SAS" userId="S::magalie.pommier@pok-fire.com::428126f9-6334-40f4-8798-f9ad14f973c7" providerId="AD" clId="Web-{EDAD6CE5-D1C0-1D66-A9D4-6F5E8DFA2B14}" dt="2023-10-05T13:20:51.764" v="1108" actId="20577"/>
          <ac:spMkLst>
            <pc:docMk/>
            <pc:sldMk cId="3120845671" sldId="278"/>
            <ac:spMk id="10" creationId="{62D1FBA5-3768-74E4-49D5-2C7A7E45FAFD}"/>
          </ac:spMkLst>
        </pc:spChg>
        <pc:picChg chg="add mod">
          <ac:chgData name="Magalie POMMIER - POK SAS" userId="S::magalie.pommier@pok-fire.com::428126f9-6334-40f4-8798-f9ad14f973c7" providerId="AD" clId="Web-{EDAD6CE5-D1C0-1D66-A9D4-6F5E8DFA2B14}" dt="2023-10-05T12:27:01.861" v="29" actId="1076"/>
          <ac:picMkLst>
            <pc:docMk/>
            <pc:sldMk cId="3120845671" sldId="278"/>
            <ac:picMk id="6" creationId="{6EEE3E4D-2462-6432-2654-FBE2E6C65E9D}"/>
          </ac:picMkLst>
        </pc:picChg>
      </pc:sldChg>
      <pc:sldChg chg="del">
        <pc:chgData name="Magalie POMMIER - POK SAS" userId="S::magalie.pommier@pok-fire.com::428126f9-6334-40f4-8798-f9ad14f973c7" providerId="AD" clId="Web-{EDAD6CE5-D1C0-1D66-A9D4-6F5E8DFA2B14}" dt="2023-10-05T12:51:33.074" v="298"/>
        <pc:sldMkLst>
          <pc:docMk/>
          <pc:sldMk cId="872411128" sldId="314"/>
        </pc:sldMkLst>
      </pc:sldChg>
      <pc:sldChg chg="del">
        <pc:chgData name="Magalie POMMIER - POK SAS" userId="S::magalie.pommier@pok-fire.com::428126f9-6334-40f4-8798-f9ad14f973c7" providerId="AD" clId="Web-{EDAD6CE5-D1C0-1D66-A9D4-6F5E8DFA2B14}" dt="2023-10-05T12:52:18.575" v="299"/>
        <pc:sldMkLst>
          <pc:docMk/>
          <pc:sldMk cId="1203370934" sldId="315"/>
        </pc:sldMkLst>
      </pc:sldChg>
      <pc:sldChg chg="del">
        <pc:chgData name="Magalie POMMIER - POK SAS" userId="S::magalie.pommier@pok-fire.com::428126f9-6334-40f4-8798-f9ad14f973c7" providerId="AD" clId="Web-{EDAD6CE5-D1C0-1D66-A9D4-6F5E8DFA2B14}" dt="2023-10-05T12:52:20.185" v="300"/>
        <pc:sldMkLst>
          <pc:docMk/>
          <pc:sldMk cId="3677082205" sldId="316"/>
        </pc:sldMkLst>
      </pc:sldChg>
      <pc:sldChg chg="addSp delSp modSp delAnim">
        <pc:chgData name="Magalie POMMIER - POK SAS" userId="S::magalie.pommier@pok-fire.com::428126f9-6334-40f4-8798-f9ad14f973c7" providerId="AD" clId="Web-{EDAD6CE5-D1C0-1D66-A9D4-6F5E8DFA2B14}" dt="2023-10-05T13:21:32.015" v="1114" actId="1076"/>
        <pc:sldMkLst>
          <pc:docMk/>
          <pc:sldMk cId="79661816" sldId="317"/>
        </pc:sldMkLst>
        <pc:spChg chg="del">
          <ac:chgData name="Magalie POMMIER - POK SAS" userId="S::magalie.pommier@pok-fire.com::428126f9-6334-40f4-8798-f9ad14f973c7" providerId="AD" clId="Web-{EDAD6CE5-D1C0-1D66-A9D4-6F5E8DFA2B14}" dt="2023-10-05T12:40:21.290" v="44"/>
          <ac:spMkLst>
            <pc:docMk/>
            <pc:sldMk cId="79661816" sldId="317"/>
            <ac:spMk id="4" creationId="{D0B06F9A-79DB-FBFB-F2FC-410A46C18BE4}"/>
          </ac:spMkLst>
        </pc:spChg>
        <pc:spChg chg="del">
          <ac:chgData name="Magalie POMMIER - POK SAS" userId="S::magalie.pommier@pok-fire.com::428126f9-6334-40f4-8798-f9ad14f973c7" providerId="AD" clId="Web-{EDAD6CE5-D1C0-1D66-A9D4-6F5E8DFA2B14}" dt="2023-10-05T12:40:37.978" v="48"/>
          <ac:spMkLst>
            <pc:docMk/>
            <pc:sldMk cId="79661816" sldId="317"/>
            <ac:spMk id="5" creationId="{E775C0FA-5FEC-38CE-8892-8FBF14FDFE2A}"/>
          </ac:spMkLst>
        </pc:spChg>
        <pc:spChg chg="add del mod">
          <ac:chgData name="Magalie POMMIER - POK SAS" userId="S::magalie.pommier@pok-fire.com::428126f9-6334-40f4-8798-f9ad14f973c7" providerId="AD" clId="Web-{EDAD6CE5-D1C0-1D66-A9D4-6F5E8DFA2B14}" dt="2023-10-05T12:40:29.852" v="45"/>
          <ac:spMkLst>
            <pc:docMk/>
            <pc:sldMk cId="79661816" sldId="317"/>
            <ac:spMk id="7" creationId="{9B8A4517-1E2B-DCCB-3D91-18265AA23122}"/>
          </ac:spMkLst>
        </pc:spChg>
        <pc:spChg chg="add mod">
          <ac:chgData name="Magalie POMMIER - POK SAS" userId="S::magalie.pommier@pok-fire.com::428126f9-6334-40f4-8798-f9ad14f973c7" providerId="AD" clId="Web-{EDAD6CE5-D1C0-1D66-A9D4-6F5E8DFA2B14}" dt="2023-10-05T13:21:32.015" v="1114" actId="1076"/>
          <ac:spMkLst>
            <pc:docMk/>
            <pc:sldMk cId="79661816" sldId="317"/>
            <ac:spMk id="10" creationId="{BB07294B-9503-E3BE-4790-B67F44E4E3AC}"/>
          </ac:spMkLst>
        </pc:spChg>
        <pc:picChg chg="del">
          <ac:chgData name="Magalie POMMIER - POK SAS" userId="S::magalie.pommier@pok-fire.com::428126f9-6334-40f4-8798-f9ad14f973c7" providerId="AD" clId="Web-{EDAD6CE5-D1C0-1D66-A9D4-6F5E8DFA2B14}" dt="2023-10-05T12:40:34.415" v="47"/>
          <ac:picMkLst>
            <pc:docMk/>
            <pc:sldMk cId="79661816" sldId="317"/>
            <ac:picMk id="3" creationId="{DCE29B75-4427-D46C-6AA0-A3801E6B5879}"/>
          </ac:picMkLst>
        </pc:picChg>
        <pc:picChg chg="add">
          <ac:chgData name="Magalie POMMIER - POK SAS" userId="S::magalie.pommier@pok-fire.com::428126f9-6334-40f4-8798-f9ad14f973c7" providerId="AD" clId="Web-{EDAD6CE5-D1C0-1D66-A9D4-6F5E8DFA2B14}" dt="2023-10-05T12:40:30.259" v="46"/>
          <ac:picMkLst>
            <pc:docMk/>
            <pc:sldMk cId="79661816" sldId="317"/>
            <ac:picMk id="9" creationId="{0B5F4111-088D-B826-07F4-9C99B9254EE4}"/>
          </ac:picMkLst>
        </pc:picChg>
      </pc:sldChg>
      <pc:sldChg chg="addSp delSp modSp delAnim">
        <pc:chgData name="Magalie POMMIER - POK SAS" userId="S::magalie.pommier@pok-fire.com::428126f9-6334-40f4-8798-f9ad14f973c7" providerId="AD" clId="Web-{EDAD6CE5-D1C0-1D66-A9D4-6F5E8DFA2B14}" dt="2023-10-05T13:01:54.217" v="1084"/>
        <pc:sldMkLst>
          <pc:docMk/>
          <pc:sldMk cId="4097352891" sldId="318"/>
        </pc:sldMkLst>
        <pc:spChg chg="del">
          <ac:chgData name="Magalie POMMIER - POK SAS" userId="S::magalie.pommier@pok-fire.com::428126f9-6334-40f4-8798-f9ad14f973c7" providerId="AD" clId="Web-{EDAD6CE5-D1C0-1D66-A9D4-6F5E8DFA2B14}" dt="2023-10-05T12:53:19.468" v="307"/>
          <ac:spMkLst>
            <pc:docMk/>
            <pc:sldMk cId="4097352891" sldId="318"/>
            <ac:spMk id="2" creationId="{C54A7F40-7F76-E04A-16D1-2AFE301FF3D6}"/>
          </ac:spMkLst>
        </pc:spChg>
        <pc:spChg chg="del">
          <ac:chgData name="Magalie POMMIER - POK SAS" userId="S::magalie.pommier@pok-fire.com::428126f9-6334-40f4-8798-f9ad14f973c7" providerId="AD" clId="Web-{EDAD6CE5-D1C0-1D66-A9D4-6F5E8DFA2B14}" dt="2023-10-05T12:48:49.257" v="283"/>
          <ac:spMkLst>
            <pc:docMk/>
            <pc:sldMk cId="4097352891" sldId="318"/>
            <ac:spMk id="4" creationId="{A3F4B887-3510-C40F-6320-D8803E1BD1FF}"/>
          </ac:spMkLst>
        </pc:spChg>
        <pc:spChg chg="del mod">
          <ac:chgData name="Magalie POMMIER - POK SAS" userId="S::magalie.pommier@pok-fire.com::428126f9-6334-40f4-8798-f9ad14f973c7" providerId="AD" clId="Web-{EDAD6CE5-D1C0-1D66-A9D4-6F5E8DFA2B14}" dt="2023-10-05T12:52:51.795" v="303"/>
          <ac:spMkLst>
            <pc:docMk/>
            <pc:sldMk cId="4097352891" sldId="318"/>
            <ac:spMk id="5" creationId="{B6F78FF8-4CBD-0D93-2460-369A57AABD76}"/>
          </ac:spMkLst>
        </pc:spChg>
        <pc:spChg chg="del">
          <ac:chgData name="Magalie POMMIER - POK SAS" userId="S::magalie.pommier@pok-fire.com::428126f9-6334-40f4-8798-f9ad14f973c7" providerId="AD" clId="Web-{EDAD6CE5-D1C0-1D66-A9D4-6F5E8DFA2B14}" dt="2023-10-05T12:50:54.979" v="295"/>
          <ac:spMkLst>
            <pc:docMk/>
            <pc:sldMk cId="4097352891" sldId="318"/>
            <ac:spMk id="7" creationId="{C0983C88-DA11-0930-6BFD-E1B9675BFD67}"/>
          </ac:spMkLst>
        </pc:spChg>
        <pc:spChg chg="add del mod">
          <ac:chgData name="Magalie POMMIER - POK SAS" userId="S::magalie.pommier@pok-fire.com::428126f9-6334-40f4-8798-f9ad14f973c7" providerId="AD" clId="Web-{EDAD6CE5-D1C0-1D66-A9D4-6F5E8DFA2B14}" dt="2023-10-05T12:50:57.104" v="296"/>
          <ac:spMkLst>
            <pc:docMk/>
            <pc:sldMk cId="4097352891" sldId="318"/>
            <ac:spMk id="9" creationId="{91BB6E71-047F-23C5-7885-865EEC59F741}"/>
          </ac:spMkLst>
        </pc:spChg>
        <pc:graphicFrameChg chg="del mod modGraphic">
          <ac:chgData name="Magalie POMMIER - POK SAS" userId="S::magalie.pommier@pok-fire.com::428126f9-6334-40f4-8798-f9ad14f973c7" providerId="AD" clId="Web-{EDAD6CE5-D1C0-1D66-A9D4-6F5E8DFA2B14}" dt="2023-10-05T12:53:18.421" v="306"/>
          <ac:graphicFrameMkLst>
            <pc:docMk/>
            <pc:sldMk cId="4097352891" sldId="318"/>
            <ac:graphicFrameMk id="8" creationId="{4211E445-FBDE-D130-45DC-D6437AC68812}"/>
          </ac:graphicFrameMkLst>
        </pc:graphicFrameChg>
        <pc:graphicFrameChg chg="add mod modGraphic">
          <ac:chgData name="Magalie POMMIER - POK SAS" userId="S::magalie.pommier@pok-fire.com::428126f9-6334-40f4-8798-f9ad14f973c7" providerId="AD" clId="Web-{EDAD6CE5-D1C0-1D66-A9D4-6F5E8DFA2B14}" dt="2023-10-05T13:01:54.217" v="1084"/>
          <ac:graphicFrameMkLst>
            <pc:docMk/>
            <pc:sldMk cId="4097352891" sldId="318"/>
            <ac:graphicFrameMk id="13" creationId="{6F3D7EE5-5330-4BFE-872A-54784793F832}"/>
          </ac:graphicFrameMkLst>
        </pc:graphicFrameChg>
        <pc:picChg chg="del mod">
          <ac:chgData name="Magalie POMMIER - POK SAS" userId="S::magalie.pommier@pok-fire.com::428126f9-6334-40f4-8798-f9ad14f973c7" providerId="AD" clId="Web-{EDAD6CE5-D1C0-1D66-A9D4-6F5E8DFA2B14}" dt="2023-10-05T13:00:48.871" v="1020"/>
          <ac:picMkLst>
            <pc:docMk/>
            <pc:sldMk cId="4097352891" sldId="318"/>
            <ac:picMk id="10" creationId="{756AC647-74A1-BA76-1993-5519E7BB388C}"/>
          </ac:picMkLst>
        </pc:picChg>
        <pc:picChg chg="add">
          <ac:chgData name="Magalie POMMIER - POK SAS" userId="S::magalie.pommier@pok-fire.com::428126f9-6334-40f4-8798-f9ad14f973c7" providerId="AD" clId="Web-{EDAD6CE5-D1C0-1D66-A9D4-6F5E8DFA2B14}" dt="2023-10-05T12:51:01.808" v="297"/>
          <ac:picMkLst>
            <pc:docMk/>
            <pc:sldMk cId="4097352891" sldId="318"/>
            <ac:picMk id="12" creationId="{DF91ED78-8E01-E21B-7652-DA856447A0D6}"/>
          </ac:picMkLst>
        </pc:picChg>
      </pc:sldChg>
    </pc:docChg>
  </pc:docChgLst>
  <pc:docChgLst>
    <pc:chgData name="Magalie POMMIER - POK SAS" userId="S::magalie.pommier@pok-fire.com::428126f9-6334-40f4-8798-f9ad14f973c7" providerId="AD" clId="Web-{8A4F8FF8-3823-7754-3A24-15F0B30001FA}"/>
    <pc:docChg chg="modSld">
      <pc:chgData name="Magalie POMMIER - POK SAS" userId="S::magalie.pommier@pok-fire.com::428126f9-6334-40f4-8798-f9ad14f973c7" providerId="AD" clId="Web-{8A4F8FF8-3823-7754-3A24-15F0B30001FA}" dt="2023-10-06T12:43:50.530" v="195" actId="1076"/>
      <pc:docMkLst>
        <pc:docMk/>
      </pc:docMkLst>
      <pc:sldChg chg="modSp">
        <pc:chgData name="Magalie POMMIER - POK SAS" userId="S::magalie.pommier@pok-fire.com::428126f9-6334-40f4-8798-f9ad14f973c7" providerId="AD" clId="Web-{8A4F8FF8-3823-7754-3A24-15F0B30001FA}" dt="2023-10-06T06:09:03.282" v="2" actId="20577"/>
        <pc:sldMkLst>
          <pc:docMk/>
          <pc:sldMk cId="2976689109" sldId="256"/>
        </pc:sldMkLst>
        <pc:spChg chg="mod">
          <ac:chgData name="Magalie POMMIER - POK SAS" userId="S::magalie.pommier@pok-fire.com::428126f9-6334-40f4-8798-f9ad14f973c7" providerId="AD" clId="Web-{8A4F8FF8-3823-7754-3A24-15F0B30001FA}" dt="2023-10-06T06:08:56.766" v="0" actId="20577"/>
          <ac:spMkLst>
            <pc:docMk/>
            <pc:sldMk cId="2976689109" sldId="256"/>
            <ac:spMk id="2" creationId="{00000000-0000-0000-0000-000000000000}"/>
          </ac:spMkLst>
        </pc:spChg>
        <pc:spChg chg="mod">
          <ac:chgData name="Magalie POMMIER - POK SAS" userId="S::magalie.pommier@pok-fire.com::428126f9-6334-40f4-8798-f9ad14f973c7" providerId="AD" clId="Web-{8A4F8FF8-3823-7754-3A24-15F0B30001FA}" dt="2023-10-06T06:09:03.282" v="2" actId="20577"/>
          <ac:spMkLst>
            <pc:docMk/>
            <pc:sldMk cId="2976689109" sldId="256"/>
            <ac:spMk id="5" creationId="{C3EDC5FE-E76B-FCB8-722E-9A46CA629A93}"/>
          </ac:spMkLst>
        </pc:spChg>
      </pc:sldChg>
      <pc:sldChg chg="addSp delSp modSp">
        <pc:chgData name="Magalie POMMIER - POK SAS" userId="S::magalie.pommier@pok-fire.com::428126f9-6334-40f4-8798-f9ad14f973c7" providerId="AD" clId="Web-{8A4F8FF8-3823-7754-3A24-15F0B30001FA}" dt="2023-10-06T11:58:00.854" v="188" actId="14100"/>
        <pc:sldMkLst>
          <pc:docMk/>
          <pc:sldMk cId="3120845671" sldId="278"/>
        </pc:sldMkLst>
        <pc:spChg chg="add mod">
          <ac:chgData name="Magalie POMMIER - POK SAS" userId="S::magalie.pommier@pok-fire.com::428126f9-6334-40f4-8798-f9ad14f973c7" providerId="AD" clId="Web-{8A4F8FF8-3823-7754-3A24-15F0B30001FA}" dt="2023-10-06T11:55:19.021" v="139"/>
          <ac:spMkLst>
            <pc:docMk/>
            <pc:sldMk cId="3120845671" sldId="278"/>
            <ac:spMk id="4" creationId="{3D065335-39C8-8CBD-1E21-D939661E76B8}"/>
          </ac:spMkLst>
        </pc:spChg>
        <pc:spChg chg="del mod">
          <ac:chgData name="Magalie POMMIER - POK SAS" userId="S::magalie.pommier@pok-fire.com::428126f9-6334-40f4-8798-f9ad14f973c7" providerId="AD" clId="Web-{8A4F8FF8-3823-7754-3A24-15F0B30001FA}" dt="2023-10-06T06:09:09.563" v="4"/>
          <ac:spMkLst>
            <pc:docMk/>
            <pc:sldMk cId="3120845671" sldId="278"/>
            <ac:spMk id="5" creationId="{6F2DC4A5-66D7-5540-0E72-F64D5E4F35E3}"/>
          </ac:spMkLst>
        </pc:spChg>
        <pc:spChg chg="add mod">
          <ac:chgData name="Magalie POMMIER - POK SAS" userId="S::magalie.pommier@pok-fire.com::428126f9-6334-40f4-8798-f9ad14f973c7" providerId="AD" clId="Web-{8A4F8FF8-3823-7754-3A24-15F0B30001FA}" dt="2023-10-06T11:57:58.151" v="187" actId="1076"/>
          <ac:spMkLst>
            <pc:docMk/>
            <pc:sldMk cId="3120845671" sldId="278"/>
            <ac:spMk id="5" creationId="{E182CDA6-92E7-A67C-9C09-32A0552CA7DA}"/>
          </ac:spMkLst>
        </pc:spChg>
        <pc:spChg chg="add mod">
          <ac:chgData name="Magalie POMMIER - POK SAS" userId="S::magalie.pommier@pok-fire.com::428126f9-6334-40f4-8798-f9ad14f973c7" providerId="AD" clId="Web-{8A4F8FF8-3823-7754-3A24-15F0B30001FA}" dt="2023-10-06T11:54:27.801" v="121" actId="1076"/>
          <ac:spMkLst>
            <pc:docMk/>
            <pc:sldMk cId="3120845671" sldId="278"/>
            <ac:spMk id="6" creationId="{A13D2F7E-3F79-7701-9C4A-179BD484AB85}"/>
          </ac:spMkLst>
        </pc:spChg>
        <pc:spChg chg="add mod">
          <ac:chgData name="Magalie POMMIER - POK SAS" userId="S::magalie.pommier@pok-fire.com::428126f9-6334-40f4-8798-f9ad14f973c7" providerId="AD" clId="Web-{8A4F8FF8-3823-7754-3A24-15F0B30001FA}" dt="2023-10-06T11:57:51.197" v="185" actId="1076"/>
          <ac:spMkLst>
            <pc:docMk/>
            <pc:sldMk cId="3120845671" sldId="278"/>
            <ac:spMk id="7" creationId="{CAF1D4FC-BA6D-60EC-05E8-99A3225B01F2}"/>
          </ac:spMkLst>
        </pc:spChg>
        <pc:picChg chg="add mod">
          <ac:chgData name="Magalie POMMIER - POK SAS" userId="S::magalie.pommier@pok-fire.com::428126f9-6334-40f4-8798-f9ad14f973c7" providerId="AD" clId="Web-{8A4F8FF8-3823-7754-3A24-15F0B30001FA}" dt="2023-10-06T06:10:19.050" v="23" actId="1076"/>
          <ac:picMkLst>
            <pc:docMk/>
            <pc:sldMk cId="3120845671" sldId="278"/>
            <ac:picMk id="2" creationId="{549D4EB7-02CC-2705-1A8F-ADF722D864E1}"/>
          </ac:picMkLst>
        </pc:picChg>
        <pc:picChg chg="del">
          <ac:chgData name="Magalie POMMIER - POK SAS" userId="S::magalie.pommier@pok-fire.com::428126f9-6334-40f4-8798-f9ad14f973c7" providerId="AD" clId="Web-{8A4F8FF8-3823-7754-3A24-15F0B30001FA}" dt="2023-10-06T06:09:10.422" v="5"/>
          <ac:picMkLst>
            <pc:docMk/>
            <pc:sldMk cId="3120845671" sldId="278"/>
            <ac:picMk id="4" creationId="{C25DD41B-04BD-E16F-455D-F7C4CD4C6071}"/>
          </ac:picMkLst>
        </pc:picChg>
        <pc:cxnChg chg="add mod">
          <ac:chgData name="Magalie POMMIER - POK SAS" userId="S::magalie.pommier@pok-fire.com::428126f9-6334-40f4-8798-f9ad14f973c7" providerId="AD" clId="Web-{8A4F8FF8-3823-7754-3A24-15F0B30001FA}" dt="2023-10-06T11:57:53.932" v="186" actId="14100"/>
          <ac:cxnSpMkLst>
            <pc:docMk/>
            <pc:sldMk cId="3120845671" sldId="278"/>
            <ac:cxnSpMk id="8" creationId="{D4BC40FE-2189-251D-2471-1FF551ACEFBA}"/>
          </ac:cxnSpMkLst>
        </pc:cxnChg>
        <pc:cxnChg chg="add mod">
          <ac:chgData name="Magalie POMMIER - POK SAS" userId="S::magalie.pommier@pok-fire.com::428126f9-6334-40f4-8798-f9ad14f973c7" providerId="AD" clId="Web-{8A4F8FF8-3823-7754-3A24-15F0B30001FA}" dt="2023-10-06T11:58:00.854" v="188" actId="14100"/>
          <ac:cxnSpMkLst>
            <pc:docMk/>
            <pc:sldMk cId="3120845671" sldId="278"/>
            <ac:cxnSpMk id="9" creationId="{18EC893B-B19A-A4F1-8AAE-41F9C1E24A1F}"/>
          </ac:cxnSpMkLst>
        </pc:cxnChg>
      </pc:sldChg>
      <pc:sldChg chg="addSp delSp modSp addAnim">
        <pc:chgData name="Magalie POMMIER - POK SAS" userId="S::magalie.pommier@pok-fire.com::428126f9-6334-40f4-8798-f9ad14f973c7" providerId="AD" clId="Web-{8A4F8FF8-3823-7754-3A24-15F0B30001FA}" dt="2023-10-06T12:43:50.530" v="195" actId="1076"/>
        <pc:sldMkLst>
          <pc:docMk/>
          <pc:sldMk cId="79661816" sldId="317"/>
        </pc:sldMkLst>
        <pc:spChg chg="del mod">
          <ac:chgData name="Magalie POMMIER - POK SAS" userId="S::magalie.pommier@pok-fire.com::428126f9-6334-40f4-8798-f9ad14f973c7" providerId="AD" clId="Web-{8A4F8FF8-3823-7754-3A24-15F0B30001FA}" dt="2023-10-06T06:09:13.923" v="8"/>
          <ac:spMkLst>
            <pc:docMk/>
            <pc:sldMk cId="79661816" sldId="317"/>
            <ac:spMk id="5" creationId="{9B38C94A-93EE-9299-7932-37615DB2BEDF}"/>
          </ac:spMkLst>
        </pc:spChg>
        <pc:picChg chg="add mod">
          <ac:chgData name="Magalie POMMIER - POK SAS" userId="S::magalie.pommier@pok-fire.com::428126f9-6334-40f4-8798-f9ad14f973c7" providerId="AD" clId="Web-{8A4F8FF8-3823-7754-3A24-15F0B30001FA}" dt="2023-10-06T12:43:50.530" v="195" actId="1076"/>
          <ac:picMkLst>
            <pc:docMk/>
            <pc:sldMk cId="79661816" sldId="317"/>
            <ac:picMk id="3" creationId="{65958569-C209-8EF1-4D47-1CC2BE088AD0}"/>
          </ac:picMkLst>
        </pc:picChg>
        <pc:picChg chg="del">
          <ac:chgData name="Magalie POMMIER - POK SAS" userId="S::magalie.pommier@pok-fire.com::428126f9-6334-40f4-8798-f9ad14f973c7" providerId="AD" clId="Web-{8A4F8FF8-3823-7754-3A24-15F0B30001FA}" dt="2023-10-06T06:09:12.141" v="6"/>
          <ac:picMkLst>
            <pc:docMk/>
            <pc:sldMk cId="79661816" sldId="317"/>
            <ac:picMk id="4" creationId="{E3A8DB0C-F1AD-CE96-5CAF-4B011ACA5FCB}"/>
          </ac:picMkLst>
        </pc:picChg>
        <pc:picChg chg="add">
          <ac:chgData name="Magalie POMMIER - POK SAS" userId="S::magalie.pommier@pok-fire.com::428126f9-6334-40f4-8798-f9ad14f973c7" providerId="AD" clId="Web-{8A4F8FF8-3823-7754-3A24-15F0B30001FA}" dt="2023-10-06T06:10:25.926" v="24"/>
          <ac:picMkLst>
            <pc:docMk/>
            <pc:sldMk cId="79661816" sldId="317"/>
            <ac:picMk id="6" creationId="{EBE8808A-2453-B323-2416-C3CE298F663D}"/>
          </ac:picMkLst>
        </pc:picChg>
      </pc:sldChg>
      <pc:sldChg chg="addSp delSp">
        <pc:chgData name="Magalie POMMIER - POK SAS" userId="S::magalie.pommier@pok-fire.com::428126f9-6334-40f4-8798-f9ad14f973c7" providerId="AD" clId="Web-{8A4F8FF8-3823-7754-3A24-15F0B30001FA}" dt="2023-10-06T06:10:27.379" v="25"/>
        <pc:sldMkLst>
          <pc:docMk/>
          <pc:sldMk cId="4097352891" sldId="318"/>
        </pc:sldMkLst>
        <pc:spChg chg="del">
          <ac:chgData name="Magalie POMMIER - POK SAS" userId="S::magalie.pommier@pok-fire.com::428126f9-6334-40f4-8798-f9ad14f973c7" providerId="AD" clId="Web-{8A4F8FF8-3823-7754-3A24-15F0B30001FA}" dt="2023-10-06T06:09:17.157" v="10"/>
          <ac:spMkLst>
            <pc:docMk/>
            <pc:sldMk cId="4097352891" sldId="318"/>
            <ac:spMk id="5" creationId="{452AE624-4F2D-2965-5B01-AB45E5215EB8}"/>
          </ac:spMkLst>
        </pc:spChg>
        <pc:picChg chg="del">
          <ac:chgData name="Magalie POMMIER - POK SAS" userId="S::magalie.pommier@pok-fire.com::428126f9-6334-40f4-8798-f9ad14f973c7" providerId="AD" clId="Web-{8A4F8FF8-3823-7754-3A24-15F0B30001FA}" dt="2023-10-06T06:09:16.079" v="9"/>
          <ac:picMkLst>
            <pc:docMk/>
            <pc:sldMk cId="4097352891" sldId="318"/>
            <ac:picMk id="4" creationId="{A1497CDB-39BA-C345-7022-20953E065F73}"/>
          </ac:picMkLst>
        </pc:picChg>
        <pc:picChg chg="add">
          <ac:chgData name="Magalie POMMIER - POK SAS" userId="S::magalie.pommier@pok-fire.com::428126f9-6334-40f4-8798-f9ad14f973c7" providerId="AD" clId="Web-{8A4F8FF8-3823-7754-3A24-15F0B30001FA}" dt="2023-10-06T06:10:27.379" v="25"/>
          <ac:picMkLst>
            <pc:docMk/>
            <pc:sldMk cId="4097352891" sldId="318"/>
            <ac:picMk id="6" creationId="{457ADC55-2E27-CC6D-AAF6-0535060CF804}"/>
          </ac:picMkLst>
        </pc:picChg>
      </pc:sldChg>
      <pc:sldChg chg="addSp delSp">
        <pc:chgData name="Magalie POMMIER - POK SAS" userId="S::magalie.pommier@pok-fire.com::428126f9-6334-40f4-8798-f9ad14f973c7" providerId="AD" clId="Web-{8A4F8FF8-3823-7754-3A24-15F0B30001FA}" dt="2023-10-06T06:10:29.926" v="27"/>
        <pc:sldMkLst>
          <pc:docMk/>
          <pc:sldMk cId="2591385489" sldId="319"/>
        </pc:sldMkLst>
        <pc:spChg chg="del">
          <ac:chgData name="Magalie POMMIER - POK SAS" userId="S::magalie.pommier@pok-fire.com::428126f9-6334-40f4-8798-f9ad14f973c7" providerId="AD" clId="Web-{8A4F8FF8-3823-7754-3A24-15F0B30001FA}" dt="2023-10-06T06:09:24.501" v="14"/>
          <ac:spMkLst>
            <pc:docMk/>
            <pc:sldMk cId="2591385489" sldId="319"/>
            <ac:spMk id="8" creationId="{0192F4E5-B522-BE6A-00A5-FE25F868CC40}"/>
          </ac:spMkLst>
        </pc:spChg>
        <pc:picChg chg="add">
          <ac:chgData name="Magalie POMMIER - POK SAS" userId="S::magalie.pommier@pok-fire.com::428126f9-6334-40f4-8798-f9ad14f973c7" providerId="AD" clId="Web-{8A4F8FF8-3823-7754-3A24-15F0B30001FA}" dt="2023-10-06T06:10:29.926" v="27"/>
          <ac:picMkLst>
            <pc:docMk/>
            <pc:sldMk cId="2591385489" sldId="319"/>
            <ac:picMk id="4" creationId="{57A08E3B-7DD1-D4DC-C5EB-A8050CEDA714}"/>
          </ac:picMkLst>
        </pc:picChg>
        <pc:picChg chg="del">
          <ac:chgData name="Magalie POMMIER - POK SAS" userId="S::magalie.pommier@pok-fire.com::428126f9-6334-40f4-8798-f9ad14f973c7" providerId="AD" clId="Web-{8A4F8FF8-3823-7754-3A24-15F0B30001FA}" dt="2023-10-06T06:09:23.064" v="13"/>
          <ac:picMkLst>
            <pc:docMk/>
            <pc:sldMk cId="2591385489" sldId="319"/>
            <ac:picMk id="6" creationId="{331A9640-D666-1A50-4E8C-50F987D57E40}"/>
          </ac:picMkLst>
        </pc:picChg>
      </pc:sldChg>
      <pc:sldChg chg="addSp delSp">
        <pc:chgData name="Magalie POMMIER - POK SAS" userId="S::magalie.pommier@pok-fire.com::428126f9-6334-40f4-8798-f9ad14f973c7" providerId="AD" clId="Web-{8A4F8FF8-3823-7754-3A24-15F0B30001FA}" dt="2023-10-06T06:10:28.488" v="26"/>
        <pc:sldMkLst>
          <pc:docMk/>
          <pc:sldMk cId="3630318203" sldId="320"/>
        </pc:sldMkLst>
        <pc:spChg chg="del">
          <ac:chgData name="Magalie POMMIER - POK SAS" userId="S::magalie.pommier@pok-fire.com::428126f9-6334-40f4-8798-f9ad14f973c7" providerId="AD" clId="Web-{8A4F8FF8-3823-7754-3A24-15F0B30001FA}" dt="2023-10-06T06:09:20.407" v="12"/>
          <ac:spMkLst>
            <pc:docMk/>
            <pc:sldMk cId="3630318203" sldId="320"/>
            <ac:spMk id="10" creationId="{1A4A5E07-E25A-56EE-E326-CC19BB09F3F0}"/>
          </ac:spMkLst>
        </pc:spChg>
        <pc:picChg chg="add">
          <ac:chgData name="Magalie POMMIER - POK SAS" userId="S::magalie.pommier@pok-fire.com::428126f9-6334-40f4-8798-f9ad14f973c7" providerId="AD" clId="Web-{8A4F8FF8-3823-7754-3A24-15F0B30001FA}" dt="2023-10-06T06:10:28.488" v="26"/>
          <ac:picMkLst>
            <pc:docMk/>
            <pc:sldMk cId="3630318203" sldId="320"/>
            <ac:picMk id="3" creationId="{D4F05555-E2BC-AF14-0B06-6CF0E0015675}"/>
          </ac:picMkLst>
        </pc:picChg>
        <pc:picChg chg="del">
          <ac:chgData name="Magalie POMMIER - POK SAS" userId="S::magalie.pommier@pok-fire.com::428126f9-6334-40f4-8798-f9ad14f973c7" providerId="AD" clId="Web-{8A4F8FF8-3823-7754-3A24-15F0B30001FA}" dt="2023-10-06T06:09:18.985" v="11"/>
          <ac:picMkLst>
            <pc:docMk/>
            <pc:sldMk cId="3630318203" sldId="320"/>
            <ac:picMk id="8" creationId="{C0B1771C-ADAA-ACDF-DCF7-3F65492B7110}"/>
          </ac:picMkLst>
        </pc:picChg>
      </pc:sldChg>
    </pc:docChg>
  </pc:docChgLst>
  <pc:docChgLst>
    <pc:chgData name="Magalie POMMIER - POK SAS" userId="S::magalie.pommier@pok-fire.com::428126f9-6334-40f4-8798-f9ad14f973c7" providerId="AD" clId="Web-{2B903696-C3CC-8141-C861-8E4116DB1FC6}"/>
    <pc:docChg chg="addSld modSld sldOrd modSection">
      <pc:chgData name="Magalie POMMIER - POK SAS" userId="S::magalie.pommier@pok-fire.com::428126f9-6334-40f4-8798-f9ad14f973c7" providerId="AD" clId="Web-{2B903696-C3CC-8141-C861-8E4116DB1FC6}" dt="2023-10-05T14:54:18.879" v="2047" actId="20577"/>
      <pc:docMkLst>
        <pc:docMk/>
      </pc:docMkLst>
      <pc:sldChg chg="modSp">
        <pc:chgData name="Magalie POMMIER - POK SAS" userId="S::magalie.pommier@pok-fire.com::428126f9-6334-40f4-8798-f9ad14f973c7" providerId="AD" clId="Web-{2B903696-C3CC-8141-C861-8E4116DB1FC6}" dt="2023-10-05T13:28:32.824" v="25" actId="20577"/>
        <pc:sldMkLst>
          <pc:docMk/>
          <pc:sldMk cId="2976689109" sldId="256"/>
        </pc:sldMkLst>
        <pc:spChg chg="mod">
          <ac:chgData name="Magalie POMMIER - POK SAS" userId="S::magalie.pommier@pok-fire.com::428126f9-6334-40f4-8798-f9ad14f973c7" providerId="AD" clId="Web-{2B903696-C3CC-8141-C861-8E4116DB1FC6}" dt="2023-10-05T13:28:32.824" v="25" actId="20577"/>
          <ac:spMkLst>
            <pc:docMk/>
            <pc:sldMk cId="2976689109" sldId="256"/>
            <ac:spMk id="5" creationId="{C3EDC5FE-E76B-FCB8-722E-9A46CA629A93}"/>
          </ac:spMkLst>
        </pc:spChg>
      </pc:sldChg>
      <pc:sldChg chg="addSp delSp modSp delAnim">
        <pc:chgData name="Magalie POMMIER - POK SAS" userId="S::magalie.pommier@pok-fire.com::428126f9-6334-40f4-8798-f9ad14f973c7" providerId="AD" clId="Web-{2B903696-C3CC-8141-C861-8E4116DB1FC6}" dt="2023-10-05T13:32:39.402" v="204" actId="1076"/>
        <pc:sldMkLst>
          <pc:docMk/>
          <pc:sldMk cId="3120845671" sldId="278"/>
        </pc:sldMkLst>
        <pc:spChg chg="add mod">
          <ac:chgData name="Magalie POMMIER - POK SAS" userId="S::magalie.pommier@pok-fire.com::428126f9-6334-40f4-8798-f9ad14f973c7" providerId="AD" clId="Web-{2B903696-C3CC-8141-C861-8E4116DB1FC6}" dt="2023-10-05T13:32:39.402" v="204" actId="1076"/>
          <ac:spMkLst>
            <pc:docMk/>
            <pc:sldMk cId="3120845671" sldId="278"/>
            <ac:spMk id="5" creationId="{6F2DC4A5-66D7-5540-0E72-F64D5E4F35E3}"/>
          </ac:spMkLst>
        </pc:spChg>
        <pc:spChg chg="del">
          <ac:chgData name="Magalie POMMIER - POK SAS" userId="S::magalie.pommier@pok-fire.com::428126f9-6334-40f4-8798-f9ad14f973c7" providerId="AD" clId="Web-{2B903696-C3CC-8141-C861-8E4116DB1FC6}" dt="2023-10-05T13:28:45.903" v="27"/>
          <ac:spMkLst>
            <pc:docMk/>
            <pc:sldMk cId="3120845671" sldId="278"/>
            <ac:spMk id="10" creationId="{62D1FBA5-3768-74E4-49D5-2C7A7E45FAFD}"/>
          </ac:spMkLst>
        </pc:spChg>
        <pc:picChg chg="del">
          <ac:chgData name="Magalie POMMIER - POK SAS" userId="S::magalie.pommier@pok-fire.com::428126f9-6334-40f4-8798-f9ad14f973c7" providerId="AD" clId="Web-{2B903696-C3CC-8141-C861-8E4116DB1FC6}" dt="2023-10-05T13:28:48.169" v="28"/>
          <ac:picMkLst>
            <pc:docMk/>
            <pc:sldMk cId="3120845671" sldId="278"/>
            <ac:picMk id="2" creationId="{532057BC-939C-4284-BC94-CF4A9C0F346F}"/>
          </ac:picMkLst>
        </pc:picChg>
        <pc:picChg chg="add mod">
          <ac:chgData name="Magalie POMMIER - POK SAS" userId="S::magalie.pommier@pok-fire.com::428126f9-6334-40f4-8798-f9ad14f973c7" providerId="AD" clId="Web-{2B903696-C3CC-8141-C861-8E4116DB1FC6}" dt="2023-10-05T13:29:26.828" v="39" actId="1076"/>
          <ac:picMkLst>
            <pc:docMk/>
            <pc:sldMk cId="3120845671" sldId="278"/>
            <ac:picMk id="4" creationId="{C25DD41B-04BD-E16F-455D-F7C4CD4C6071}"/>
          </ac:picMkLst>
        </pc:picChg>
        <pc:picChg chg="del">
          <ac:chgData name="Magalie POMMIER - POK SAS" userId="S::magalie.pommier@pok-fire.com::428126f9-6334-40f4-8798-f9ad14f973c7" providerId="AD" clId="Web-{2B903696-C3CC-8141-C861-8E4116DB1FC6}" dt="2023-10-05T13:28:45.419" v="26"/>
          <ac:picMkLst>
            <pc:docMk/>
            <pc:sldMk cId="3120845671" sldId="278"/>
            <ac:picMk id="6" creationId="{6EEE3E4D-2462-6432-2654-FBE2E6C65E9D}"/>
          </ac:picMkLst>
        </pc:picChg>
      </pc:sldChg>
      <pc:sldChg chg="ord">
        <pc:chgData name="Magalie POMMIER - POK SAS" userId="S::magalie.pommier@pok-fire.com::428126f9-6334-40f4-8798-f9ad14f973c7" providerId="AD" clId="Web-{2B903696-C3CC-8141-C861-8E4116DB1FC6}" dt="2023-10-05T13:29:35.750" v="43"/>
        <pc:sldMkLst>
          <pc:docMk/>
          <pc:sldMk cId="78071875" sldId="311"/>
        </pc:sldMkLst>
      </pc:sldChg>
      <pc:sldChg chg="addSp delSp modSp">
        <pc:chgData name="Magalie POMMIER - POK SAS" userId="S::magalie.pommier@pok-fire.com::428126f9-6334-40f4-8798-f9ad14f973c7" providerId="AD" clId="Web-{2B903696-C3CC-8141-C861-8E4116DB1FC6}" dt="2023-10-05T14:51:28.326" v="1991" actId="20577"/>
        <pc:sldMkLst>
          <pc:docMk/>
          <pc:sldMk cId="79661816" sldId="317"/>
        </pc:sldMkLst>
        <pc:spChg chg="add mod">
          <ac:chgData name="Magalie POMMIER - POK SAS" userId="S::magalie.pommier@pok-fire.com::428126f9-6334-40f4-8798-f9ad14f973c7" providerId="AD" clId="Web-{2B903696-C3CC-8141-C861-8E4116DB1FC6}" dt="2023-10-05T14:51:28.326" v="1991" actId="20577"/>
          <ac:spMkLst>
            <pc:docMk/>
            <pc:sldMk cId="79661816" sldId="317"/>
            <ac:spMk id="5" creationId="{9B38C94A-93EE-9299-7932-37615DB2BEDF}"/>
          </ac:spMkLst>
        </pc:spChg>
        <pc:spChg chg="del">
          <ac:chgData name="Magalie POMMIER - POK SAS" userId="S::magalie.pommier@pok-fire.com::428126f9-6334-40f4-8798-f9ad14f973c7" providerId="AD" clId="Web-{2B903696-C3CC-8141-C861-8E4116DB1FC6}" dt="2023-10-05T13:28:50.450" v="30"/>
          <ac:spMkLst>
            <pc:docMk/>
            <pc:sldMk cId="79661816" sldId="317"/>
            <ac:spMk id="10" creationId="{BB07294B-9503-E3BE-4790-B67F44E4E3AC}"/>
          </ac:spMkLst>
        </pc:spChg>
        <pc:picChg chg="add">
          <ac:chgData name="Magalie POMMIER - POK SAS" userId="S::magalie.pommier@pok-fire.com::428126f9-6334-40f4-8798-f9ad14f973c7" providerId="AD" clId="Web-{2B903696-C3CC-8141-C861-8E4116DB1FC6}" dt="2023-10-05T13:29:32.250" v="40"/>
          <ac:picMkLst>
            <pc:docMk/>
            <pc:sldMk cId="79661816" sldId="317"/>
            <ac:picMk id="4" creationId="{E3A8DB0C-F1AD-CE96-5CAF-4B011ACA5FCB}"/>
          </ac:picMkLst>
        </pc:picChg>
        <pc:picChg chg="del">
          <ac:chgData name="Magalie POMMIER - POK SAS" userId="S::magalie.pommier@pok-fire.com::428126f9-6334-40f4-8798-f9ad14f973c7" providerId="AD" clId="Web-{2B903696-C3CC-8141-C861-8E4116DB1FC6}" dt="2023-10-05T13:28:48.872" v="29"/>
          <ac:picMkLst>
            <pc:docMk/>
            <pc:sldMk cId="79661816" sldId="317"/>
            <ac:picMk id="9" creationId="{0B5F4111-088D-B826-07F4-9C99B9254EE4}"/>
          </ac:picMkLst>
        </pc:picChg>
      </pc:sldChg>
      <pc:sldChg chg="addSp delSp modSp ord">
        <pc:chgData name="Magalie POMMIER - POK SAS" userId="S::magalie.pommier@pok-fire.com::428126f9-6334-40f4-8798-f9ad14f973c7" providerId="AD" clId="Web-{2B903696-C3CC-8141-C861-8E4116DB1FC6}" dt="2023-10-05T14:52:08.203" v="1996" actId="20577"/>
        <pc:sldMkLst>
          <pc:docMk/>
          <pc:sldMk cId="4097352891" sldId="318"/>
        </pc:sldMkLst>
        <pc:spChg chg="add mod">
          <ac:chgData name="Magalie POMMIER - POK SAS" userId="S::magalie.pommier@pok-fire.com::428126f9-6334-40f4-8798-f9ad14f973c7" providerId="AD" clId="Web-{2B903696-C3CC-8141-C861-8E4116DB1FC6}" dt="2023-10-05T14:52:08.203" v="1996" actId="20577"/>
          <ac:spMkLst>
            <pc:docMk/>
            <pc:sldMk cId="4097352891" sldId="318"/>
            <ac:spMk id="5" creationId="{452AE624-4F2D-2965-5B01-AB45E5215EB8}"/>
          </ac:spMkLst>
        </pc:spChg>
        <pc:graphicFrameChg chg="del">
          <ac:chgData name="Magalie POMMIER - POK SAS" userId="S::magalie.pommier@pok-fire.com::428126f9-6334-40f4-8798-f9ad14f973c7" providerId="AD" clId="Web-{2B903696-C3CC-8141-C861-8E4116DB1FC6}" dt="2023-10-05T13:28:55.045" v="32"/>
          <ac:graphicFrameMkLst>
            <pc:docMk/>
            <pc:sldMk cId="4097352891" sldId="318"/>
            <ac:graphicFrameMk id="13" creationId="{6F3D7EE5-5330-4BFE-872A-54784793F832}"/>
          </ac:graphicFrameMkLst>
        </pc:graphicFrameChg>
        <pc:picChg chg="add">
          <ac:chgData name="Magalie POMMIER - POK SAS" userId="S::magalie.pommier@pok-fire.com::428126f9-6334-40f4-8798-f9ad14f973c7" providerId="AD" clId="Web-{2B903696-C3CC-8141-C861-8E4116DB1FC6}" dt="2023-10-05T13:29:34.688" v="42"/>
          <ac:picMkLst>
            <pc:docMk/>
            <pc:sldMk cId="4097352891" sldId="318"/>
            <ac:picMk id="4" creationId="{A1497CDB-39BA-C345-7022-20953E065F73}"/>
          </ac:picMkLst>
        </pc:picChg>
        <pc:picChg chg="add del">
          <ac:chgData name="Magalie POMMIER - POK SAS" userId="S::magalie.pommier@pok-fire.com::428126f9-6334-40f4-8798-f9ad14f973c7" providerId="AD" clId="Web-{2B903696-C3CC-8141-C861-8E4116DB1FC6}" dt="2023-10-05T14:23:20.643" v="1090"/>
          <ac:picMkLst>
            <pc:docMk/>
            <pc:sldMk cId="4097352891" sldId="318"/>
            <ac:picMk id="6" creationId="{AFD1BAC6-C65A-A443-A8A1-AE7F450AF0B5}"/>
          </ac:picMkLst>
        </pc:picChg>
        <pc:picChg chg="del">
          <ac:chgData name="Magalie POMMIER - POK SAS" userId="S::magalie.pommier@pok-fire.com::428126f9-6334-40f4-8798-f9ad14f973c7" providerId="AD" clId="Web-{2B903696-C3CC-8141-C861-8E4116DB1FC6}" dt="2023-10-05T13:28:52.685" v="31"/>
          <ac:picMkLst>
            <pc:docMk/>
            <pc:sldMk cId="4097352891" sldId="318"/>
            <ac:picMk id="12" creationId="{DF91ED78-8E01-E21B-7652-DA856447A0D6}"/>
          </ac:picMkLst>
        </pc:picChg>
      </pc:sldChg>
      <pc:sldChg chg="addSp delSp modSp new ord">
        <pc:chgData name="Magalie POMMIER - POK SAS" userId="S::magalie.pommier@pok-fire.com::428126f9-6334-40f4-8798-f9ad14f973c7" providerId="AD" clId="Web-{2B903696-C3CC-8141-C861-8E4116DB1FC6}" dt="2023-10-05T14:54:18.879" v="2047" actId="20577"/>
        <pc:sldMkLst>
          <pc:docMk/>
          <pc:sldMk cId="2591385489" sldId="319"/>
        </pc:sldMkLst>
        <pc:spChg chg="del">
          <ac:chgData name="Magalie POMMIER - POK SAS" userId="S::magalie.pommier@pok-fire.com::428126f9-6334-40f4-8798-f9ad14f973c7" providerId="AD" clId="Web-{2B903696-C3CC-8141-C861-8E4116DB1FC6}" dt="2023-10-05T14:22:28.454" v="1086"/>
          <ac:spMkLst>
            <pc:docMk/>
            <pc:sldMk cId="2591385489" sldId="319"/>
            <ac:spMk id="3" creationId="{5BEBBD41-F123-C0F5-A1D6-76FEB7E45EE4}"/>
          </ac:spMkLst>
        </pc:spChg>
        <pc:spChg chg="del">
          <ac:chgData name="Magalie POMMIER - POK SAS" userId="S::magalie.pommier@pok-fire.com::428126f9-6334-40f4-8798-f9ad14f973c7" providerId="AD" clId="Web-{2B903696-C3CC-8141-C861-8E4116DB1FC6}" dt="2023-10-05T14:22:32.642" v="1087"/>
          <ac:spMkLst>
            <pc:docMk/>
            <pc:sldMk cId="2591385489" sldId="319"/>
            <ac:spMk id="4" creationId="{8410E6BE-4E57-E232-F7E8-1392FC5FD721}"/>
          </ac:spMkLst>
        </pc:spChg>
        <pc:spChg chg="add mod">
          <ac:chgData name="Magalie POMMIER - POK SAS" userId="S::magalie.pommier@pok-fire.com::428126f9-6334-40f4-8798-f9ad14f973c7" providerId="AD" clId="Web-{2B903696-C3CC-8141-C861-8E4116DB1FC6}" dt="2023-10-05T14:54:18.879" v="2047" actId="20577"/>
          <ac:spMkLst>
            <pc:docMk/>
            <pc:sldMk cId="2591385489" sldId="319"/>
            <ac:spMk id="8" creationId="{0192F4E5-B522-BE6A-00A5-FE25F868CC40}"/>
          </ac:spMkLst>
        </pc:spChg>
        <pc:picChg chg="add">
          <ac:chgData name="Magalie POMMIER - POK SAS" userId="S::magalie.pommier@pok-fire.com::428126f9-6334-40f4-8798-f9ad14f973c7" providerId="AD" clId="Web-{2B903696-C3CC-8141-C861-8E4116DB1FC6}" dt="2023-10-05T14:22:33.173" v="1088"/>
          <ac:picMkLst>
            <pc:docMk/>
            <pc:sldMk cId="2591385489" sldId="319"/>
            <ac:picMk id="6" creationId="{331A9640-D666-1A50-4E8C-50F987D57E40}"/>
          </ac:picMkLst>
        </pc:picChg>
      </pc:sldChg>
      <pc:sldChg chg="addSp delSp modSp add ord">
        <pc:chgData name="Magalie POMMIER - POK SAS" userId="S::magalie.pommier@pok-fire.com::428126f9-6334-40f4-8798-f9ad14f973c7" providerId="AD" clId="Web-{2B903696-C3CC-8141-C861-8E4116DB1FC6}" dt="2023-10-05T14:53:46.487" v="2041" actId="20577"/>
        <pc:sldMkLst>
          <pc:docMk/>
          <pc:sldMk cId="3630318203" sldId="320"/>
        </pc:sldMkLst>
        <pc:spChg chg="del">
          <ac:chgData name="Magalie POMMIER - POK SAS" userId="S::magalie.pommier@pok-fire.com::428126f9-6334-40f4-8798-f9ad14f973c7" providerId="AD" clId="Web-{2B903696-C3CC-8141-C861-8E4116DB1FC6}" dt="2023-10-05T14:22:14.313" v="1081"/>
          <ac:spMkLst>
            <pc:docMk/>
            <pc:sldMk cId="3630318203" sldId="320"/>
            <ac:spMk id="2" creationId="{43D0E668-BBB1-6DEF-3490-A00FB48C92B8}"/>
          </ac:spMkLst>
        </pc:spChg>
        <pc:spChg chg="del">
          <ac:chgData name="Magalie POMMIER - POK SAS" userId="S::magalie.pommier@pok-fire.com::428126f9-6334-40f4-8798-f9ad14f973c7" providerId="AD" clId="Web-{2B903696-C3CC-8141-C861-8E4116DB1FC6}" dt="2023-10-05T14:22:17.235" v="1082"/>
          <ac:spMkLst>
            <pc:docMk/>
            <pc:sldMk cId="3630318203" sldId="320"/>
            <ac:spMk id="3" creationId="{02A55ECE-BE30-ADF7-2279-40D2162D663A}"/>
          </ac:spMkLst>
        </pc:spChg>
        <pc:spChg chg="del">
          <ac:chgData name="Magalie POMMIER - POK SAS" userId="S::magalie.pommier@pok-fire.com::428126f9-6334-40f4-8798-f9ad14f973c7" providerId="AD" clId="Web-{2B903696-C3CC-8141-C861-8E4116DB1FC6}" dt="2023-10-05T14:22:18.579" v="1083"/>
          <ac:spMkLst>
            <pc:docMk/>
            <pc:sldMk cId="3630318203" sldId="320"/>
            <ac:spMk id="5" creationId="{836194EB-3575-A0BF-B241-83BE9970EF53}"/>
          </ac:spMkLst>
        </pc:spChg>
        <pc:spChg chg="del">
          <ac:chgData name="Magalie POMMIER - POK SAS" userId="S::magalie.pommier@pok-fire.com::428126f9-6334-40f4-8798-f9ad14f973c7" providerId="AD" clId="Web-{2B903696-C3CC-8141-C861-8E4116DB1FC6}" dt="2023-10-05T14:22:20.016" v="1084"/>
          <ac:spMkLst>
            <pc:docMk/>
            <pc:sldMk cId="3630318203" sldId="320"/>
            <ac:spMk id="6" creationId="{CBDD4FAD-4841-A145-BFC1-94C4F074F9D7}"/>
          </ac:spMkLst>
        </pc:spChg>
        <pc:spChg chg="add mod">
          <ac:chgData name="Magalie POMMIER - POK SAS" userId="S::magalie.pommier@pok-fire.com::428126f9-6334-40f4-8798-f9ad14f973c7" providerId="AD" clId="Web-{2B903696-C3CC-8141-C861-8E4116DB1FC6}" dt="2023-10-05T14:53:46.487" v="2041" actId="20577"/>
          <ac:spMkLst>
            <pc:docMk/>
            <pc:sldMk cId="3630318203" sldId="320"/>
            <ac:spMk id="10" creationId="{1A4A5E07-E25A-56EE-E326-CC19BB09F3F0}"/>
          </ac:spMkLst>
        </pc:spChg>
        <pc:picChg chg="add">
          <ac:chgData name="Magalie POMMIER - POK SAS" userId="S::magalie.pommier@pok-fire.com::428126f9-6334-40f4-8798-f9ad14f973c7" providerId="AD" clId="Web-{2B903696-C3CC-8141-C861-8E4116DB1FC6}" dt="2023-10-05T14:22:25.188" v="1085"/>
          <ac:picMkLst>
            <pc:docMk/>
            <pc:sldMk cId="3630318203" sldId="320"/>
            <ac:picMk id="8" creationId="{C0B1771C-ADAA-ACDF-DCF7-3F65492B7110}"/>
          </ac:picMkLst>
        </pc:picChg>
      </pc:sldChg>
    </pc:docChg>
  </pc:docChgLst>
  <pc:docChgLst>
    <pc:chgData name="Magalie POMMIER - POK SAS" userId="428126f9-6334-40f4-8798-f9ad14f973c7" providerId="ADAL" clId="{267F0F77-06B0-467C-AEB1-64D4C3C07C92}"/>
    <pc:docChg chg="undo custSel addSld delSld modSld sldOrd modSection">
      <pc:chgData name="Magalie POMMIER - POK SAS" userId="428126f9-6334-40f4-8798-f9ad14f973c7" providerId="ADAL" clId="{267F0F77-06B0-467C-AEB1-64D4C3C07C92}" dt="2023-10-04T07:48:18.818" v="9501" actId="27636"/>
      <pc:docMkLst>
        <pc:docMk/>
      </pc:docMkLst>
      <pc:sldChg chg="addSp delSp modSp mod">
        <pc:chgData name="Magalie POMMIER - POK SAS" userId="428126f9-6334-40f4-8798-f9ad14f973c7" providerId="ADAL" clId="{267F0F77-06B0-467C-AEB1-64D4C3C07C92}" dt="2023-10-04T07:48:18.818" v="9501" actId="27636"/>
        <pc:sldMkLst>
          <pc:docMk/>
          <pc:sldMk cId="2976689109" sldId="256"/>
        </pc:sldMkLst>
        <pc:spChg chg="mod">
          <ac:chgData name="Magalie POMMIER - POK SAS" userId="428126f9-6334-40f4-8798-f9ad14f973c7" providerId="ADAL" clId="{267F0F77-06B0-467C-AEB1-64D4C3C07C92}" dt="2023-10-03T12:55:00.294" v="6345" actId="20577"/>
          <ac:spMkLst>
            <pc:docMk/>
            <pc:sldMk cId="2976689109" sldId="256"/>
            <ac:spMk id="2" creationId="{00000000-0000-0000-0000-000000000000}"/>
          </ac:spMkLst>
        </pc:spChg>
        <pc:spChg chg="del">
          <ac:chgData name="Magalie POMMIER - POK SAS" userId="428126f9-6334-40f4-8798-f9ad14f973c7" providerId="ADAL" clId="{267F0F77-06B0-467C-AEB1-64D4C3C07C92}" dt="2023-10-03T12:55:06.177" v="6346" actId="478"/>
          <ac:spMkLst>
            <pc:docMk/>
            <pc:sldMk cId="2976689109" sldId="256"/>
            <ac:spMk id="3" creationId="{00000000-0000-0000-0000-000000000000}"/>
          </ac:spMkLst>
        </pc:spChg>
        <pc:spChg chg="add mod">
          <ac:chgData name="Magalie POMMIER - POK SAS" userId="428126f9-6334-40f4-8798-f9ad14f973c7" providerId="ADAL" clId="{267F0F77-06B0-467C-AEB1-64D4C3C07C92}" dt="2023-10-04T07:48:18.818" v="9501" actId="27636"/>
          <ac:spMkLst>
            <pc:docMk/>
            <pc:sldMk cId="2976689109" sldId="256"/>
            <ac:spMk id="5" creationId="{C3EDC5FE-E76B-FCB8-722E-9A46CA629A93}"/>
          </ac:spMkLst>
        </pc:spChg>
      </pc:sldChg>
      <pc:sldChg chg="addSp delSp modSp del mod delAnim modAnim">
        <pc:chgData name="Magalie POMMIER - POK SAS" userId="428126f9-6334-40f4-8798-f9ad14f973c7" providerId="ADAL" clId="{267F0F77-06B0-467C-AEB1-64D4C3C07C92}" dt="2023-10-03T12:36:55.641" v="6332" actId="2696"/>
        <pc:sldMkLst>
          <pc:docMk/>
          <pc:sldMk cId="3637848477" sldId="270"/>
        </pc:sldMkLst>
        <pc:spChg chg="mod">
          <ac:chgData name="Magalie POMMIER - POK SAS" userId="428126f9-6334-40f4-8798-f9ad14f973c7" providerId="ADAL" clId="{267F0F77-06B0-467C-AEB1-64D4C3C07C92}" dt="2023-09-29T07:01:22.877" v="769" actId="1076"/>
          <ac:spMkLst>
            <pc:docMk/>
            <pc:sldMk cId="3637848477" sldId="270"/>
            <ac:spMk id="2" creationId="{D7081558-C9EF-39A4-BD87-A365EF9DC769}"/>
          </ac:spMkLst>
        </pc:spChg>
        <pc:spChg chg="add del mod">
          <ac:chgData name="Magalie POMMIER - POK SAS" userId="428126f9-6334-40f4-8798-f9ad14f973c7" providerId="ADAL" clId="{267F0F77-06B0-467C-AEB1-64D4C3C07C92}" dt="2023-09-29T06:21:14.415" v="512" actId="478"/>
          <ac:spMkLst>
            <pc:docMk/>
            <pc:sldMk cId="3637848477" sldId="270"/>
            <ac:spMk id="3" creationId="{0327ADBA-6836-F891-EF8B-ACE3E49C376D}"/>
          </ac:spMkLst>
        </pc:spChg>
        <pc:spChg chg="add del mod">
          <ac:chgData name="Magalie POMMIER - POK SAS" userId="428126f9-6334-40f4-8798-f9ad14f973c7" providerId="ADAL" clId="{267F0F77-06B0-467C-AEB1-64D4C3C07C92}" dt="2023-09-29T06:21:34.355" v="515"/>
          <ac:spMkLst>
            <pc:docMk/>
            <pc:sldMk cId="3637848477" sldId="270"/>
            <ac:spMk id="4" creationId="{F5873219-60A2-5A06-008C-F472CA000749}"/>
          </ac:spMkLst>
        </pc:spChg>
        <pc:spChg chg="mod">
          <ac:chgData name="Magalie POMMIER - POK SAS" userId="428126f9-6334-40f4-8798-f9ad14f973c7" providerId="ADAL" clId="{267F0F77-06B0-467C-AEB1-64D4C3C07C92}" dt="2023-09-29T06:25:58.055" v="670" actId="403"/>
          <ac:spMkLst>
            <pc:docMk/>
            <pc:sldMk cId="3637848477" sldId="270"/>
            <ac:spMk id="5" creationId="{81FE95E8-70FC-DB72-4061-4EC5BD0A4C2F}"/>
          </ac:spMkLst>
        </pc:spChg>
        <pc:spChg chg="add mod">
          <ac:chgData name="Magalie POMMIER - POK SAS" userId="428126f9-6334-40f4-8798-f9ad14f973c7" providerId="ADAL" clId="{267F0F77-06B0-467C-AEB1-64D4C3C07C92}" dt="2023-09-29T07:02:49.494" v="786" actId="1076"/>
          <ac:spMkLst>
            <pc:docMk/>
            <pc:sldMk cId="3637848477" sldId="270"/>
            <ac:spMk id="6" creationId="{EFB5C91E-3747-BFE0-6891-55B89FF3A855}"/>
          </ac:spMkLst>
        </pc:spChg>
        <pc:spChg chg="add mod">
          <ac:chgData name="Magalie POMMIER - POK SAS" userId="428126f9-6334-40f4-8798-f9ad14f973c7" providerId="ADAL" clId="{267F0F77-06B0-467C-AEB1-64D4C3C07C92}" dt="2023-09-29T07:08:27.299" v="789" actId="208"/>
          <ac:spMkLst>
            <pc:docMk/>
            <pc:sldMk cId="3637848477" sldId="270"/>
            <ac:spMk id="7" creationId="{50432246-DAA7-E6E9-44B8-385C7F15AF53}"/>
          </ac:spMkLst>
        </pc:spChg>
        <pc:spChg chg="add mod">
          <ac:chgData name="Magalie POMMIER - POK SAS" userId="428126f9-6334-40f4-8798-f9ad14f973c7" providerId="ADAL" clId="{267F0F77-06B0-467C-AEB1-64D4C3C07C92}" dt="2023-09-29T07:23:43.884" v="999" actId="208"/>
          <ac:spMkLst>
            <pc:docMk/>
            <pc:sldMk cId="3637848477" sldId="270"/>
            <ac:spMk id="8" creationId="{E5B319E6-9282-0AB9-FBBE-265270917FDA}"/>
          </ac:spMkLst>
        </pc:spChg>
        <pc:spChg chg="add mod">
          <ac:chgData name="Magalie POMMIER - POK SAS" userId="428126f9-6334-40f4-8798-f9ad14f973c7" providerId="ADAL" clId="{267F0F77-06B0-467C-AEB1-64D4C3C07C92}" dt="2023-09-29T07:02:29.475" v="781" actId="208"/>
          <ac:spMkLst>
            <pc:docMk/>
            <pc:sldMk cId="3637848477" sldId="270"/>
            <ac:spMk id="9" creationId="{CBA65BD2-1812-8123-6D0B-7E0EB2495A89}"/>
          </ac:spMkLst>
        </pc:spChg>
        <pc:spChg chg="add mod">
          <ac:chgData name="Magalie POMMIER - POK SAS" userId="428126f9-6334-40f4-8798-f9ad14f973c7" providerId="ADAL" clId="{267F0F77-06B0-467C-AEB1-64D4C3C07C92}" dt="2023-09-29T07:02:18.203" v="779" actId="208"/>
          <ac:spMkLst>
            <pc:docMk/>
            <pc:sldMk cId="3637848477" sldId="270"/>
            <ac:spMk id="14" creationId="{BCB8F3F3-5EEE-C7C9-AD9A-073577B898D5}"/>
          </ac:spMkLst>
        </pc:spChg>
        <pc:spChg chg="add mod">
          <ac:chgData name="Magalie POMMIER - POK SAS" userId="428126f9-6334-40f4-8798-f9ad14f973c7" providerId="ADAL" clId="{267F0F77-06B0-467C-AEB1-64D4C3C07C92}" dt="2023-09-29T07:02:44.046" v="785" actId="208"/>
          <ac:spMkLst>
            <pc:docMk/>
            <pc:sldMk cId="3637848477" sldId="270"/>
            <ac:spMk id="15" creationId="{4FC57AC0-5297-0EC3-1F23-39E8594729C8}"/>
          </ac:spMkLst>
        </pc:spChg>
        <pc:spChg chg="add mod">
          <ac:chgData name="Magalie POMMIER - POK SAS" userId="428126f9-6334-40f4-8798-f9ad14f973c7" providerId="ADAL" clId="{267F0F77-06B0-467C-AEB1-64D4C3C07C92}" dt="2023-10-02T07:12:21.276" v="6330" actId="1076"/>
          <ac:spMkLst>
            <pc:docMk/>
            <pc:sldMk cId="3637848477" sldId="270"/>
            <ac:spMk id="16" creationId="{A4B7B055-04FD-56EC-D0CF-F75FE1802909}"/>
          </ac:spMkLst>
        </pc:spChg>
        <pc:spChg chg="add mod">
          <ac:chgData name="Magalie POMMIER - POK SAS" userId="428126f9-6334-40f4-8798-f9ad14f973c7" providerId="ADAL" clId="{267F0F77-06B0-467C-AEB1-64D4C3C07C92}" dt="2023-09-29T07:23:35.414" v="998" actId="20577"/>
          <ac:spMkLst>
            <pc:docMk/>
            <pc:sldMk cId="3637848477" sldId="270"/>
            <ac:spMk id="20" creationId="{6EC12456-2C73-16D8-B8E1-915979C9900E}"/>
          </ac:spMkLst>
        </pc:spChg>
        <pc:picChg chg="add del mod">
          <ac:chgData name="Magalie POMMIER - POK SAS" userId="428126f9-6334-40f4-8798-f9ad14f973c7" providerId="ADAL" clId="{267F0F77-06B0-467C-AEB1-64D4C3C07C92}" dt="2023-09-29T06:50:35.618" v="735" actId="478"/>
          <ac:picMkLst>
            <pc:docMk/>
            <pc:sldMk cId="3637848477" sldId="270"/>
            <ac:picMk id="17" creationId="{D3CA5D61-0130-85D2-8816-EAD9CD578285}"/>
          </ac:picMkLst>
        </pc:picChg>
        <pc:picChg chg="add del mod">
          <ac:chgData name="Magalie POMMIER - POK SAS" userId="428126f9-6334-40f4-8798-f9ad14f973c7" providerId="ADAL" clId="{267F0F77-06B0-467C-AEB1-64D4C3C07C92}" dt="2023-09-29T06:59:57.862" v="759" actId="478"/>
          <ac:picMkLst>
            <pc:docMk/>
            <pc:sldMk cId="3637848477" sldId="270"/>
            <ac:picMk id="18" creationId="{56E0699F-01FF-FDB3-E4D9-DADDE5E3EC73}"/>
          </ac:picMkLst>
        </pc:picChg>
        <pc:picChg chg="add mod">
          <ac:chgData name="Magalie POMMIER - POK SAS" userId="428126f9-6334-40f4-8798-f9ad14f973c7" providerId="ADAL" clId="{267F0F77-06B0-467C-AEB1-64D4C3C07C92}" dt="2023-09-29T07:03:01.862" v="788" actId="1076"/>
          <ac:picMkLst>
            <pc:docMk/>
            <pc:sldMk cId="3637848477" sldId="270"/>
            <ac:picMk id="19" creationId="{961E0089-4FEB-109F-CA3C-B379329B4907}"/>
          </ac:picMkLst>
        </pc:picChg>
        <pc:cxnChg chg="add mod">
          <ac:chgData name="Magalie POMMIER - POK SAS" userId="428126f9-6334-40f4-8798-f9ad14f973c7" providerId="ADAL" clId="{267F0F77-06B0-467C-AEB1-64D4C3C07C92}" dt="2023-09-29T07:01:38.093" v="772" actId="1076"/>
          <ac:cxnSpMkLst>
            <pc:docMk/>
            <pc:sldMk cId="3637848477" sldId="270"/>
            <ac:cxnSpMk id="11" creationId="{85ECF93C-A1D7-D146-52D2-29392B9C05E5}"/>
          </ac:cxnSpMkLst>
        </pc:cxnChg>
        <pc:cxnChg chg="add mod">
          <ac:chgData name="Magalie POMMIER - POK SAS" userId="428126f9-6334-40f4-8798-f9ad14f973c7" providerId="ADAL" clId="{267F0F77-06B0-467C-AEB1-64D4C3C07C92}" dt="2023-09-29T07:01:32.637" v="771" actId="1076"/>
          <ac:cxnSpMkLst>
            <pc:docMk/>
            <pc:sldMk cId="3637848477" sldId="270"/>
            <ac:cxnSpMk id="12" creationId="{4CC2815D-573D-006F-B90B-CCE5FC44EF80}"/>
          </ac:cxnSpMkLst>
        </pc:cxnChg>
      </pc:sldChg>
      <pc:sldChg chg="addSp delSp modSp mod delAnim modAnim">
        <pc:chgData name="Magalie POMMIER - POK SAS" userId="428126f9-6334-40f4-8798-f9ad14f973c7" providerId="ADAL" clId="{267F0F77-06B0-467C-AEB1-64D4C3C07C92}" dt="2023-10-04T06:58:53.559" v="8713" actId="1076"/>
        <pc:sldMkLst>
          <pc:docMk/>
          <pc:sldMk cId="3120845671" sldId="278"/>
        </pc:sldMkLst>
        <pc:spChg chg="add del mod">
          <ac:chgData name="Magalie POMMIER - POK SAS" userId="428126f9-6334-40f4-8798-f9ad14f973c7" providerId="ADAL" clId="{267F0F77-06B0-467C-AEB1-64D4C3C07C92}" dt="2023-09-29T07:19:15.875" v="917" actId="478"/>
          <ac:spMkLst>
            <pc:docMk/>
            <pc:sldMk cId="3120845671" sldId="278"/>
            <ac:spMk id="2" creationId="{8BBB0742-D9C3-1F08-2FCC-8685A67ECF01}"/>
          </ac:spMkLst>
        </pc:spChg>
        <pc:spChg chg="add del mod">
          <ac:chgData name="Magalie POMMIER - POK SAS" userId="428126f9-6334-40f4-8798-f9ad14f973c7" providerId="ADAL" clId="{267F0F77-06B0-467C-AEB1-64D4C3C07C92}" dt="2023-09-29T07:19:16.737" v="918" actId="478"/>
          <ac:spMkLst>
            <pc:docMk/>
            <pc:sldMk cId="3120845671" sldId="278"/>
            <ac:spMk id="4" creationId="{785308CD-43CF-CBB9-4490-778B4E785979}"/>
          </ac:spMkLst>
        </pc:spChg>
        <pc:spChg chg="add del mod">
          <ac:chgData name="Magalie POMMIER - POK SAS" userId="428126f9-6334-40f4-8798-f9ad14f973c7" providerId="ADAL" clId="{267F0F77-06B0-467C-AEB1-64D4C3C07C92}" dt="2023-09-29T07:19:14.537" v="916" actId="478"/>
          <ac:spMkLst>
            <pc:docMk/>
            <pc:sldMk cId="3120845671" sldId="278"/>
            <ac:spMk id="5" creationId="{8EA21F7B-0C8D-0CC0-65E1-364B1B13DAEA}"/>
          </ac:spMkLst>
        </pc:spChg>
        <pc:spChg chg="del mod">
          <ac:chgData name="Magalie POMMIER - POK SAS" userId="428126f9-6334-40f4-8798-f9ad14f973c7" providerId="ADAL" clId="{267F0F77-06B0-467C-AEB1-64D4C3C07C92}" dt="2023-09-29T07:19:19.892" v="920" actId="478"/>
          <ac:spMkLst>
            <pc:docMk/>
            <pc:sldMk cId="3120845671" sldId="278"/>
            <ac:spMk id="6" creationId="{26442875-A862-7D71-5513-22B77589EF9C}"/>
          </ac:spMkLst>
        </pc:spChg>
        <pc:spChg chg="add del mod">
          <ac:chgData name="Magalie POMMIER - POK SAS" userId="428126f9-6334-40f4-8798-f9ad14f973c7" providerId="ADAL" clId="{267F0F77-06B0-467C-AEB1-64D4C3C07C92}" dt="2023-09-29T07:19:17.737" v="919" actId="478"/>
          <ac:spMkLst>
            <pc:docMk/>
            <pc:sldMk cId="3120845671" sldId="278"/>
            <ac:spMk id="7" creationId="{93171BC7-23EB-08C0-87F0-6E2C33FD237E}"/>
          </ac:spMkLst>
        </pc:spChg>
        <pc:spChg chg="add mod">
          <ac:chgData name="Magalie POMMIER - POK SAS" userId="428126f9-6334-40f4-8798-f9ad14f973c7" providerId="ADAL" clId="{267F0F77-06B0-467C-AEB1-64D4C3C07C92}" dt="2023-10-03T12:57:33.941" v="6485" actId="20577"/>
          <ac:spMkLst>
            <pc:docMk/>
            <pc:sldMk cId="3120845671" sldId="278"/>
            <ac:spMk id="9" creationId="{DF614ED7-4127-9FEC-4660-017650AD1072}"/>
          </ac:spMkLst>
        </pc:spChg>
        <pc:spChg chg="add mod">
          <ac:chgData name="Magalie POMMIER - POK SAS" userId="428126f9-6334-40f4-8798-f9ad14f973c7" providerId="ADAL" clId="{267F0F77-06B0-467C-AEB1-64D4C3C07C92}" dt="2023-10-04T06:58:53.559" v="8713" actId="1076"/>
          <ac:spMkLst>
            <pc:docMk/>
            <pc:sldMk cId="3120845671" sldId="278"/>
            <ac:spMk id="10" creationId="{62D1FBA5-3768-74E4-49D5-2C7A7E45FAFD}"/>
          </ac:spMkLst>
        </pc:spChg>
        <pc:picChg chg="add mod">
          <ac:chgData name="Magalie POMMIER - POK SAS" userId="428126f9-6334-40f4-8798-f9ad14f973c7" providerId="ADAL" clId="{267F0F77-06B0-467C-AEB1-64D4C3C07C92}" dt="2023-10-04T06:50:42.990" v="8712" actId="1076"/>
          <ac:picMkLst>
            <pc:docMk/>
            <pc:sldMk cId="3120845671" sldId="278"/>
            <ac:picMk id="2" creationId="{532057BC-939C-4284-BC94-CF4A9C0F346F}"/>
          </ac:picMkLst>
        </pc:picChg>
        <pc:picChg chg="add del mod">
          <ac:chgData name="Magalie POMMIER - POK SAS" userId="428126f9-6334-40f4-8798-f9ad14f973c7" providerId="ADAL" clId="{267F0F77-06B0-467C-AEB1-64D4C3C07C92}" dt="2023-10-04T06:42:23.552" v="8710" actId="478"/>
          <ac:picMkLst>
            <pc:docMk/>
            <pc:sldMk cId="3120845671" sldId="278"/>
            <ac:picMk id="11" creationId="{617F5951-68BB-BAE0-9833-75F46EB5B120}"/>
          </ac:picMkLst>
        </pc:picChg>
      </pc:sldChg>
      <pc:sldChg chg="modSp del mod">
        <pc:chgData name="Magalie POMMIER - POK SAS" userId="428126f9-6334-40f4-8798-f9ad14f973c7" providerId="ADAL" clId="{267F0F77-06B0-467C-AEB1-64D4C3C07C92}" dt="2023-10-04T07:34:01.148" v="9282" actId="2696"/>
        <pc:sldMkLst>
          <pc:docMk/>
          <pc:sldMk cId="939155511" sldId="296"/>
        </pc:sldMkLst>
        <pc:spChg chg="mod">
          <ac:chgData name="Magalie POMMIER - POK SAS" userId="428126f9-6334-40f4-8798-f9ad14f973c7" providerId="ADAL" clId="{267F0F77-06B0-467C-AEB1-64D4C3C07C92}" dt="2023-10-03T13:19:35.432" v="7057" actId="1076"/>
          <ac:spMkLst>
            <pc:docMk/>
            <pc:sldMk cId="939155511" sldId="296"/>
            <ac:spMk id="3" creationId="{00000000-0000-0000-0000-000000000000}"/>
          </ac:spMkLst>
        </pc:spChg>
      </pc:sldChg>
      <pc:sldChg chg="addSp delSp modSp del mod delAnim modAnim modNotesTx">
        <pc:chgData name="Magalie POMMIER - POK SAS" userId="428126f9-6334-40f4-8798-f9ad14f973c7" providerId="ADAL" clId="{267F0F77-06B0-467C-AEB1-64D4C3C07C92}" dt="2023-10-03T12:36:53.250" v="6331" actId="2696"/>
        <pc:sldMkLst>
          <pc:docMk/>
          <pc:sldMk cId="1336060864" sldId="309"/>
        </pc:sldMkLst>
        <pc:spChg chg="add del mod">
          <ac:chgData name="Magalie POMMIER - POK SAS" userId="428126f9-6334-40f4-8798-f9ad14f973c7" providerId="ADAL" clId="{267F0F77-06B0-467C-AEB1-64D4C3C07C92}" dt="2023-09-29T06:15:25.640" v="482" actId="478"/>
          <ac:spMkLst>
            <pc:docMk/>
            <pc:sldMk cId="1336060864" sldId="309"/>
            <ac:spMk id="2" creationId="{C4A8B13A-FF69-94F9-7F17-DEFC42C3890E}"/>
          </ac:spMkLst>
        </pc:spChg>
        <pc:spChg chg="mod">
          <ac:chgData name="Magalie POMMIER - POK SAS" userId="428126f9-6334-40f4-8798-f9ad14f973c7" providerId="ADAL" clId="{267F0F77-06B0-467C-AEB1-64D4C3C07C92}" dt="2023-09-29T06:26:07.453" v="671" actId="255"/>
          <ac:spMkLst>
            <pc:docMk/>
            <pc:sldMk cId="1336060864" sldId="309"/>
            <ac:spMk id="5" creationId="{D7DE8FD9-2AAE-6C34-F91A-4E8EB371F615}"/>
          </ac:spMkLst>
        </pc:spChg>
        <pc:picChg chg="add mod">
          <ac:chgData name="Magalie POMMIER - POK SAS" userId="428126f9-6334-40f4-8798-f9ad14f973c7" providerId="ADAL" clId="{267F0F77-06B0-467C-AEB1-64D4C3C07C92}" dt="2023-09-29T06:15:51.005" v="486" actId="1076"/>
          <ac:picMkLst>
            <pc:docMk/>
            <pc:sldMk cId="1336060864" sldId="309"/>
            <ac:picMk id="6" creationId="{C82A7E36-DBAB-3F22-2F2E-A018A512E97B}"/>
          </ac:picMkLst>
        </pc:picChg>
        <pc:picChg chg="add del mod">
          <ac:chgData name="Magalie POMMIER - POK SAS" userId="428126f9-6334-40f4-8798-f9ad14f973c7" providerId="ADAL" clId="{267F0F77-06B0-467C-AEB1-64D4C3C07C92}" dt="2023-09-29T06:18:20.912" v="490" actId="478"/>
          <ac:picMkLst>
            <pc:docMk/>
            <pc:sldMk cId="1336060864" sldId="309"/>
            <ac:picMk id="7" creationId="{D593DD02-9693-DC6F-6E75-A1E6FD3BE7FD}"/>
          </ac:picMkLst>
        </pc:picChg>
        <pc:picChg chg="add mod">
          <ac:chgData name="Magalie POMMIER - POK SAS" userId="428126f9-6334-40f4-8798-f9ad14f973c7" providerId="ADAL" clId="{267F0F77-06B0-467C-AEB1-64D4C3C07C92}" dt="2023-09-29T06:18:37.141" v="492" actId="1076"/>
          <ac:picMkLst>
            <pc:docMk/>
            <pc:sldMk cId="1336060864" sldId="309"/>
            <ac:picMk id="8" creationId="{9E0BF581-4C02-0D8E-71B1-668ED8672D7C}"/>
          </ac:picMkLst>
        </pc:picChg>
      </pc:sldChg>
      <pc:sldChg chg="addSp delSp modSp new del mod ord modAnim">
        <pc:chgData name="Magalie POMMIER - POK SAS" userId="428126f9-6334-40f4-8798-f9ad14f973c7" providerId="ADAL" clId="{267F0F77-06B0-467C-AEB1-64D4C3C07C92}" dt="2023-10-04T07:34:32.181" v="9283" actId="2696"/>
        <pc:sldMkLst>
          <pc:docMk/>
          <pc:sldMk cId="2949801378" sldId="312"/>
        </pc:sldMkLst>
        <pc:spChg chg="del">
          <ac:chgData name="Magalie POMMIER - POK SAS" userId="428126f9-6334-40f4-8798-f9ad14f973c7" providerId="ADAL" clId="{267F0F77-06B0-467C-AEB1-64D4C3C07C92}" dt="2023-09-29T07:45:20.403" v="2170" actId="478"/>
          <ac:spMkLst>
            <pc:docMk/>
            <pc:sldMk cId="2949801378" sldId="312"/>
            <ac:spMk id="2" creationId="{AE28C363-5BA5-B3CC-220D-150957E1D640}"/>
          </ac:spMkLst>
        </pc:spChg>
        <pc:spChg chg="del">
          <ac:chgData name="Magalie POMMIER - POK SAS" userId="428126f9-6334-40f4-8798-f9ad14f973c7" providerId="ADAL" clId="{267F0F77-06B0-467C-AEB1-64D4C3C07C92}" dt="2023-09-29T07:45:21.443" v="2171" actId="478"/>
          <ac:spMkLst>
            <pc:docMk/>
            <pc:sldMk cId="2949801378" sldId="312"/>
            <ac:spMk id="4" creationId="{65353FE2-F821-4594-BC82-A6F6145C4CE5}"/>
          </ac:spMkLst>
        </pc:spChg>
        <pc:spChg chg="mod">
          <ac:chgData name="Magalie POMMIER - POK SAS" userId="428126f9-6334-40f4-8798-f9ad14f973c7" providerId="ADAL" clId="{267F0F77-06B0-467C-AEB1-64D4C3C07C92}" dt="2023-09-29T08:48:39.101" v="6229" actId="20577"/>
          <ac:spMkLst>
            <pc:docMk/>
            <pc:sldMk cId="2949801378" sldId="312"/>
            <ac:spMk id="5" creationId="{0FA8DDA3-3857-DA49-A9AD-6D344E0AE76E}"/>
          </ac:spMkLst>
        </pc:spChg>
        <pc:spChg chg="add mod">
          <ac:chgData name="Magalie POMMIER - POK SAS" userId="428126f9-6334-40f4-8798-f9ad14f973c7" providerId="ADAL" clId="{267F0F77-06B0-467C-AEB1-64D4C3C07C92}" dt="2023-09-29T07:51:58.092" v="3226" actId="20577"/>
          <ac:spMkLst>
            <pc:docMk/>
            <pc:sldMk cId="2949801378" sldId="312"/>
            <ac:spMk id="6" creationId="{85900163-7CBA-BDD0-76B6-81536DF56139}"/>
          </ac:spMkLst>
        </pc:spChg>
        <pc:picChg chg="add mod">
          <ac:chgData name="Magalie POMMIER - POK SAS" userId="428126f9-6334-40f4-8798-f9ad14f973c7" providerId="ADAL" clId="{267F0F77-06B0-467C-AEB1-64D4C3C07C92}" dt="2023-09-29T08:54:04.172" v="6245" actId="1076"/>
          <ac:picMkLst>
            <pc:docMk/>
            <pc:sldMk cId="2949801378" sldId="312"/>
            <ac:picMk id="7" creationId="{3D357ABF-C9B9-F25D-2986-179A6658F0E2}"/>
          </ac:picMkLst>
        </pc:picChg>
      </pc:sldChg>
      <pc:sldChg chg="addSp delSp modSp new del mod ord modAnim">
        <pc:chgData name="Magalie POMMIER - POK SAS" userId="428126f9-6334-40f4-8798-f9ad14f973c7" providerId="ADAL" clId="{267F0F77-06B0-467C-AEB1-64D4C3C07C92}" dt="2023-10-04T07:33:49.621" v="9281" actId="2696"/>
        <pc:sldMkLst>
          <pc:docMk/>
          <pc:sldMk cId="2468131688" sldId="313"/>
        </pc:sldMkLst>
        <pc:spChg chg="del">
          <ac:chgData name="Magalie POMMIER - POK SAS" userId="428126f9-6334-40f4-8798-f9ad14f973c7" providerId="ADAL" clId="{267F0F77-06B0-467C-AEB1-64D4C3C07C92}" dt="2023-09-29T07:52:33.805" v="3228" actId="478"/>
          <ac:spMkLst>
            <pc:docMk/>
            <pc:sldMk cId="2468131688" sldId="313"/>
            <ac:spMk id="2" creationId="{2E435CBD-FC44-65B4-B49D-A72C554515C0}"/>
          </ac:spMkLst>
        </pc:spChg>
        <pc:spChg chg="del">
          <ac:chgData name="Magalie POMMIER - POK SAS" userId="428126f9-6334-40f4-8798-f9ad14f973c7" providerId="ADAL" clId="{267F0F77-06B0-467C-AEB1-64D4C3C07C92}" dt="2023-09-29T07:52:34.692" v="3229" actId="478"/>
          <ac:spMkLst>
            <pc:docMk/>
            <pc:sldMk cId="2468131688" sldId="313"/>
            <ac:spMk id="3" creationId="{C4005B24-638F-1167-9399-47F7362701E0}"/>
          </ac:spMkLst>
        </pc:spChg>
        <pc:spChg chg="del">
          <ac:chgData name="Magalie POMMIER - POK SAS" userId="428126f9-6334-40f4-8798-f9ad14f973c7" providerId="ADAL" clId="{267F0F77-06B0-467C-AEB1-64D4C3C07C92}" dt="2023-09-29T07:52:32.620" v="3227" actId="478"/>
          <ac:spMkLst>
            <pc:docMk/>
            <pc:sldMk cId="2468131688" sldId="313"/>
            <ac:spMk id="5" creationId="{16E6E4FF-9C5B-EF34-BE7B-191F6A1B3DA2}"/>
          </ac:spMkLst>
        </pc:spChg>
        <pc:spChg chg="mod">
          <ac:chgData name="Magalie POMMIER - POK SAS" userId="428126f9-6334-40f4-8798-f9ad14f973c7" providerId="ADAL" clId="{267F0F77-06B0-467C-AEB1-64D4C3C07C92}" dt="2023-09-29T08:48:45.821" v="6243" actId="20577"/>
          <ac:spMkLst>
            <pc:docMk/>
            <pc:sldMk cId="2468131688" sldId="313"/>
            <ac:spMk id="6" creationId="{40A3ADF6-1112-D432-1CF8-473C3A98AAAE}"/>
          </ac:spMkLst>
        </pc:spChg>
        <pc:spChg chg="add mod">
          <ac:chgData name="Magalie POMMIER - POK SAS" userId="428126f9-6334-40f4-8798-f9ad14f973c7" providerId="ADAL" clId="{267F0F77-06B0-467C-AEB1-64D4C3C07C92}" dt="2023-09-29T08:48:20.685" v="6215" actId="20577"/>
          <ac:spMkLst>
            <pc:docMk/>
            <pc:sldMk cId="2468131688" sldId="313"/>
            <ac:spMk id="7" creationId="{F241B94A-FDD7-336E-B1E6-195E56C2E077}"/>
          </ac:spMkLst>
        </pc:spChg>
        <pc:picChg chg="add mod">
          <ac:chgData name="Magalie POMMIER - POK SAS" userId="428126f9-6334-40f4-8798-f9ad14f973c7" providerId="ADAL" clId="{267F0F77-06B0-467C-AEB1-64D4C3C07C92}" dt="2023-09-29T08:58:44.590" v="6247" actId="1076"/>
          <ac:picMkLst>
            <pc:docMk/>
            <pc:sldMk cId="2468131688" sldId="313"/>
            <ac:picMk id="8" creationId="{90554791-FF03-6858-5FC7-8C95DE2D3D3E}"/>
          </ac:picMkLst>
        </pc:picChg>
      </pc:sldChg>
      <pc:sldChg chg="delSp modSp new mod ord">
        <pc:chgData name="Magalie POMMIER - POK SAS" userId="428126f9-6334-40f4-8798-f9ad14f973c7" providerId="ADAL" clId="{267F0F77-06B0-467C-AEB1-64D4C3C07C92}" dt="2023-09-29T08:46:58.293" v="6207" actId="1076"/>
        <pc:sldMkLst>
          <pc:docMk/>
          <pc:sldMk cId="872411128" sldId="314"/>
        </pc:sldMkLst>
        <pc:spChg chg="del">
          <ac:chgData name="Magalie POMMIER - POK SAS" userId="428126f9-6334-40f4-8798-f9ad14f973c7" providerId="ADAL" clId="{267F0F77-06B0-467C-AEB1-64D4C3C07C92}" dt="2023-09-29T08:03:27.644" v="4042" actId="478"/>
          <ac:spMkLst>
            <pc:docMk/>
            <pc:sldMk cId="872411128" sldId="314"/>
            <ac:spMk id="2" creationId="{11BCCD3E-0E33-325B-4A1E-7733C3AE5BA6}"/>
          </ac:spMkLst>
        </pc:spChg>
        <pc:spChg chg="mod">
          <ac:chgData name="Magalie POMMIER - POK SAS" userId="428126f9-6334-40f4-8798-f9ad14f973c7" providerId="ADAL" clId="{267F0F77-06B0-467C-AEB1-64D4C3C07C92}" dt="2023-09-29T08:46:58.293" v="6207" actId="1076"/>
          <ac:spMkLst>
            <pc:docMk/>
            <pc:sldMk cId="872411128" sldId="314"/>
            <ac:spMk id="3" creationId="{DBD2E666-5698-791E-F02B-571267817BC1}"/>
          </ac:spMkLst>
        </pc:spChg>
      </pc:sldChg>
      <pc:sldChg chg="addSp delSp modSp new mod ord">
        <pc:chgData name="Magalie POMMIER - POK SAS" userId="428126f9-6334-40f4-8798-f9ad14f973c7" providerId="ADAL" clId="{267F0F77-06B0-467C-AEB1-64D4C3C07C92}" dt="2023-10-04T07:47:28" v="9444" actId="1076"/>
        <pc:sldMkLst>
          <pc:docMk/>
          <pc:sldMk cId="1203370934" sldId="315"/>
        </pc:sldMkLst>
        <pc:spChg chg="del">
          <ac:chgData name="Magalie POMMIER - POK SAS" userId="428126f9-6334-40f4-8798-f9ad14f973c7" providerId="ADAL" clId="{267F0F77-06B0-467C-AEB1-64D4C3C07C92}" dt="2023-09-29T08:04:13.530" v="4169" actId="478"/>
          <ac:spMkLst>
            <pc:docMk/>
            <pc:sldMk cId="1203370934" sldId="315"/>
            <ac:spMk id="2" creationId="{451CA594-E1F3-35C5-6D7D-68582AC80C96}"/>
          </ac:spMkLst>
        </pc:spChg>
        <pc:spChg chg="del">
          <ac:chgData name="Magalie POMMIER - POK SAS" userId="428126f9-6334-40f4-8798-f9ad14f973c7" providerId="ADAL" clId="{267F0F77-06B0-467C-AEB1-64D4C3C07C92}" dt="2023-09-29T08:04:14.738" v="4170" actId="478"/>
          <ac:spMkLst>
            <pc:docMk/>
            <pc:sldMk cId="1203370934" sldId="315"/>
            <ac:spMk id="4" creationId="{C73DA27A-80D6-A741-A1BB-5172ED00172F}"/>
          </ac:spMkLst>
        </pc:spChg>
        <pc:spChg chg="mod">
          <ac:chgData name="Magalie POMMIER - POK SAS" userId="428126f9-6334-40f4-8798-f9ad14f973c7" providerId="ADAL" clId="{267F0F77-06B0-467C-AEB1-64D4C3C07C92}" dt="2023-09-29T08:27:47.332" v="4742" actId="20577"/>
          <ac:spMkLst>
            <pc:docMk/>
            <pc:sldMk cId="1203370934" sldId="315"/>
            <ac:spMk id="5" creationId="{CE6B2C1D-FCFD-278C-72FD-64C5E37A91FC}"/>
          </ac:spMkLst>
        </pc:spChg>
        <pc:spChg chg="add mod">
          <ac:chgData name="Magalie POMMIER - POK SAS" userId="428126f9-6334-40f4-8798-f9ad14f973c7" providerId="ADAL" clId="{267F0F77-06B0-467C-AEB1-64D4C3C07C92}" dt="2023-10-04T07:47:28" v="9444" actId="1076"/>
          <ac:spMkLst>
            <pc:docMk/>
            <pc:sldMk cId="1203370934" sldId="315"/>
            <ac:spMk id="6" creationId="{DC05FC11-4AAD-2EAF-5A7A-9159A4A31D10}"/>
          </ac:spMkLst>
        </pc:spChg>
      </pc:sldChg>
      <pc:sldChg chg="addSp delSp modSp new mod ord">
        <pc:chgData name="Magalie POMMIER - POK SAS" userId="428126f9-6334-40f4-8798-f9ad14f973c7" providerId="ADAL" clId="{267F0F77-06B0-467C-AEB1-64D4C3C07C92}" dt="2023-10-04T07:47:36.377" v="9446" actId="1076"/>
        <pc:sldMkLst>
          <pc:docMk/>
          <pc:sldMk cId="3677082205" sldId="316"/>
        </pc:sldMkLst>
        <pc:spChg chg="del">
          <ac:chgData name="Magalie POMMIER - POK SAS" userId="428126f9-6334-40f4-8798-f9ad14f973c7" providerId="ADAL" clId="{267F0F77-06B0-467C-AEB1-64D4C3C07C92}" dt="2023-09-29T08:07:47.794" v="4172" actId="478"/>
          <ac:spMkLst>
            <pc:docMk/>
            <pc:sldMk cId="3677082205" sldId="316"/>
            <ac:spMk id="2" creationId="{629E946D-34F2-1977-59F6-5750D45D5DCB}"/>
          </ac:spMkLst>
        </pc:spChg>
        <pc:spChg chg="del">
          <ac:chgData name="Magalie POMMIER - POK SAS" userId="428126f9-6334-40f4-8798-f9ad14f973c7" providerId="ADAL" clId="{267F0F77-06B0-467C-AEB1-64D4C3C07C92}" dt="2023-09-29T08:07:45.633" v="4171" actId="478"/>
          <ac:spMkLst>
            <pc:docMk/>
            <pc:sldMk cId="3677082205" sldId="316"/>
            <ac:spMk id="3" creationId="{62E1BD12-CAD7-FA73-FB58-F15E29E09A58}"/>
          </ac:spMkLst>
        </pc:spChg>
        <pc:spChg chg="del">
          <ac:chgData name="Magalie POMMIER - POK SAS" userId="428126f9-6334-40f4-8798-f9ad14f973c7" providerId="ADAL" clId="{267F0F77-06B0-467C-AEB1-64D4C3C07C92}" dt="2023-09-29T08:07:49.378" v="4173" actId="478"/>
          <ac:spMkLst>
            <pc:docMk/>
            <pc:sldMk cId="3677082205" sldId="316"/>
            <ac:spMk id="5" creationId="{20DCB9D9-519F-4298-EAF7-51D0E78A94AC}"/>
          </ac:spMkLst>
        </pc:spChg>
        <pc:spChg chg="mod">
          <ac:chgData name="Magalie POMMIER - POK SAS" userId="428126f9-6334-40f4-8798-f9ad14f973c7" providerId="ADAL" clId="{267F0F77-06B0-467C-AEB1-64D4C3C07C92}" dt="2023-09-29T08:35:14.556" v="5441" actId="27636"/>
          <ac:spMkLst>
            <pc:docMk/>
            <pc:sldMk cId="3677082205" sldId="316"/>
            <ac:spMk id="6" creationId="{7B3DDE17-4011-DA93-A919-404CE1265A51}"/>
          </ac:spMkLst>
        </pc:spChg>
        <pc:spChg chg="add mod">
          <ac:chgData name="Magalie POMMIER - POK SAS" userId="428126f9-6334-40f4-8798-f9ad14f973c7" providerId="ADAL" clId="{267F0F77-06B0-467C-AEB1-64D4C3C07C92}" dt="2023-10-04T07:47:36.377" v="9446" actId="1076"/>
          <ac:spMkLst>
            <pc:docMk/>
            <pc:sldMk cId="3677082205" sldId="316"/>
            <ac:spMk id="7" creationId="{888DCF25-75FF-FE0C-D513-129314A5367D}"/>
          </ac:spMkLst>
        </pc:spChg>
      </pc:sldChg>
      <pc:sldChg chg="addSp delSp modSp new mod modAnim">
        <pc:chgData name="Magalie POMMIER - POK SAS" userId="428126f9-6334-40f4-8798-f9ad14f973c7" providerId="ADAL" clId="{267F0F77-06B0-467C-AEB1-64D4C3C07C92}" dt="2023-10-04T07:11:24.143" v="8729" actId="1076"/>
        <pc:sldMkLst>
          <pc:docMk/>
          <pc:sldMk cId="79661816" sldId="317"/>
        </pc:sldMkLst>
        <pc:spChg chg="del">
          <ac:chgData name="Magalie POMMIER - POK SAS" userId="428126f9-6334-40f4-8798-f9ad14f973c7" providerId="ADAL" clId="{267F0F77-06B0-467C-AEB1-64D4C3C07C92}" dt="2023-10-03T12:56:38.741" v="6460" actId="478"/>
          <ac:spMkLst>
            <pc:docMk/>
            <pc:sldMk cId="79661816" sldId="317"/>
            <ac:spMk id="3" creationId="{74AED501-C890-FF2E-C24F-3D4D0031AB9D}"/>
          </ac:spMkLst>
        </pc:spChg>
        <pc:spChg chg="mod">
          <ac:chgData name="Magalie POMMIER - POK SAS" userId="428126f9-6334-40f4-8798-f9ad14f973c7" providerId="ADAL" clId="{267F0F77-06B0-467C-AEB1-64D4C3C07C92}" dt="2023-10-03T13:11:52.177" v="6543" actId="1076"/>
          <ac:spMkLst>
            <pc:docMk/>
            <pc:sldMk cId="79661816" sldId="317"/>
            <ac:spMk id="4" creationId="{D0B06F9A-79DB-FBFB-F2FC-410A46C18BE4}"/>
          </ac:spMkLst>
        </pc:spChg>
        <pc:spChg chg="add mod">
          <ac:chgData name="Magalie POMMIER - POK SAS" userId="428126f9-6334-40f4-8798-f9ad14f973c7" providerId="ADAL" clId="{267F0F77-06B0-467C-AEB1-64D4C3C07C92}" dt="2023-10-04T07:07:48.543" v="8726" actId="20577"/>
          <ac:spMkLst>
            <pc:docMk/>
            <pc:sldMk cId="79661816" sldId="317"/>
            <ac:spMk id="5" creationId="{E775C0FA-5FEC-38CE-8892-8FBF14FDFE2A}"/>
          </ac:spMkLst>
        </pc:spChg>
        <pc:picChg chg="add mod">
          <ac:chgData name="Magalie POMMIER - POK SAS" userId="428126f9-6334-40f4-8798-f9ad14f973c7" providerId="ADAL" clId="{267F0F77-06B0-467C-AEB1-64D4C3C07C92}" dt="2023-10-04T07:11:24.143" v="8729" actId="1076"/>
          <ac:picMkLst>
            <pc:docMk/>
            <pc:sldMk cId="79661816" sldId="317"/>
            <ac:picMk id="3" creationId="{DCE29B75-4427-D46C-6AA0-A3801E6B5879}"/>
          </ac:picMkLst>
        </pc:picChg>
      </pc:sldChg>
      <pc:sldChg chg="addSp delSp modSp new mod ord modAnim">
        <pc:chgData name="Magalie POMMIER - POK SAS" userId="428126f9-6334-40f4-8798-f9ad14f973c7" providerId="ADAL" clId="{267F0F77-06B0-467C-AEB1-64D4C3C07C92}" dt="2023-10-04T07:38:36.184" v="9285" actId="1076"/>
        <pc:sldMkLst>
          <pc:docMk/>
          <pc:sldMk cId="4097352891" sldId="318"/>
        </pc:sldMkLst>
        <pc:spChg chg="del">
          <ac:chgData name="Magalie POMMIER - POK SAS" userId="428126f9-6334-40f4-8798-f9ad14f973c7" providerId="ADAL" clId="{267F0F77-06B0-467C-AEB1-64D4C3C07C92}" dt="2023-10-03T13:20:08.464" v="7063" actId="478"/>
          <ac:spMkLst>
            <pc:docMk/>
            <pc:sldMk cId="4097352891" sldId="318"/>
            <ac:spMk id="2" creationId="{85D1D870-7525-AB39-7F15-E6A8C0F299A9}"/>
          </ac:spMkLst>
        </pc:spChg>
        <pc:spChg chg="add mod">
          <ac:chgData name="Magalie POMMIER - POK SAS" userId="428126f9-6334-40f4-8798-f9ad14f973c7" providerId="ADAL" clId="{267F0F77-06B0-467C-AEB1-64D4C3C07C92}" dt="2023-10-04T07:38:36.184" v="9285" actId="1076"/>
          <ac:spMkLst>
            <pc:docMk/>
            <pc:sldMk cId="4097352891" sldId="318"/>
            <ac:spMk id="2" creationId="{C54A7F40-7F76-E04A-16D1-2AFE301FF3D6}"/>
          </ac:spMkLst>
        </pc:spChg>
        <pc:spChg chg="del">
          <ac:chgData name="Magalie POMMIER - POK SAS" userId="428126f9-6334-40f4-8798-f9ad14f973c7" providerId="ADAL" clId="{267F0F77-06B0-467C-AEB1-64D4C3C07C92}" dt="2023-10-03T13:20:07.169" v="7062" actId="478"/>
          <ac:spMkLst>
            <pc:docMk/>
            <pc:sldMk cId="4097352891" sldId="318"/>
            <ac:spMk id="4" creationId="{7F97CDE9-A6C4-0222-990F-F2BD57CDEE50}"/>
          </ac:spMkLst>
        </pc:spChg>
        <pc:spChg chg="add mod">
          <ac:chgData name="Magalie POMMIER - POK SAS" userId="428126f9-6334-40f4-8798-f9ad14f973c7" providerId="ADAL" clId="{267F0F77-06B0-467C-AEB1-64D4C3C07C92}" dt="2023-10-04T07:32:27.296" v="9277" actId="1076"/>
          <ac:spMkLst>
            <pc:docMk/>
            <pc:sldMk cId="4097352891" sldId="318"/>
            <ac:spMk id="4" creationId="{A3F4B887-3510-C40F-6320-D8803E1BD1FF}"/>
          </ac:spMkLst>
        </pc:spChg>
        <pc:spChg chg="add mod">
          <ac:chgData name="Magalie POMMIER - POK SAS" userId="428126f9-6334-40f4-8798-f9ad14f973c7" providerId="ADAL" clId="{267F0F77-06B0-467C-AEB1-64D4C3C07C92}" dt="2023-10-04T07:32:35.120" v="9278" actId="1076"/>
          <ac:spMkLst>
            <pc:docMk/>
            <pc:sldMk cId="4097352891" sldId="318"/>
            <ac:spMk id="5" creationId="{B6F78FF8-4CBD-0D93-2460-369A57AABD76}"/>
          </ac:spMkLst>
        </pc:spChg>
        <pc:spChg chg="del">
          <ac:chgData name="Magalie POMMIER - POK SAS" userId="428126f9-6334-40f4-8798-f9ad14f973c7" providerId="ADAL" clId="{267F0F77-06B0-467C-AEB1-64D4C3C07C92}" dt="2023-10-03T13:20:05.921" v="7061" actId="478"/>
          <ac:spMkLst>
            <pc:docMk/>
            <pc:sldMk cId="4097352891" sldId="318"/>
            <ac:spMk id="5" creationId="{D225010B-6573-637E-3E6C-4E8149EB4914}"/>
          </ac:spMkLst>
        </pc:spChg>
        <pc:spChg chg="add del mod">
          <ac:chgData name="Magalie POMMIER - POK SAS" userId="428126f9-6334-40f4-8798-f9ad14f973c7" providerId="ADAL" clId="{267F0F77-06B0-467C-AEB1-64D4C3C07C92}" dt="2023-10-04T07:14:19.752" v="8911" actId="478"/>
          <ac:spMkLst>
            <pc:docMk/>
            <pc:sldMk cId="4097352891" sldId="318"/>
            <ac:spMk id="6" creationId="{2239916E-C559-8D02-F046-0CD3791F10A5}"/>
          </ac:spMkLst>
        </pc:spChg>
        <pc:spChg chg="add mod">
          <ac:chgData name="Magalie POMMIER - POK SAS" userId="428126f9-6334-40f4-8798-f9ad14f973c7" providerId="ADAL" clId="{267F0F77-06B0-467C-AEB1-64D4C3C07C92}" dt="2023-10-04T07:12:26.849" v="8778" actId="404"/>
          <ac:spMkLst>
            <pc:docMk/>
            <pc:sldMk cId="4097352891" sldId="318"/>
            <ac:spMk id="7" creationId="{C0983C88-DA11-0930-6BFD-E1B9675BFD67}"/>
          </ac:spMkLst>
        </pc:spChg>
        <pc:spChg chg="add del mod">
          <ac:chgData name="Magalie POMMIER - POK SAS" userId="428126f9-6334-40f4-8798-f9ad14f973c7" providerId="ADAL" clId="{267F0F77-06B0-467C-AEB1-64D4C3C07C92}" dt="2023-10-03T13:52:37.761" v="7668"/>
          <ac:spMkLst>
            <pc:docMk/>
            <pc:sldMk cId="4097352891" sldId="318"/>
            <ac:spMk id="8" creationId="{AE3ED999-70C0-D7BB-5815-8679F06D0C85}"/>
          </ac:spMkLst>
        </pc:spChg>
        <pc:spChg chg="add del mod">
          <ac:chgData name="Magalie POMMIER - POK SAS" userId="428126f9-6334-40f4-8798-f9ad14f973c7" providerId="ADAL" clId="{267F0F77-06B0-467C-AEB1-64D4C3C07C92}" dt="2023-10-04T07:12:27.563" v="8780"/>
          <ac:spMkLst>
            <pc:docMk/>
            <pc:sldMk cId="4097352891" sldId="318"/>
            <ac:spMk id="9" creationId="{20A7AECA-C84E-EE69-B517-4988EBAC3634}"/>
          </ac:spMkLst>
        </pc:spChg>
        <pc:graphicFrameChg chg="add del mod modGraphic">
          <ac:chgData name="Magalie POMMIER - POK SAS" userId="428126f9-6334-40f4-8798-f9ad14f973c7" providerId="ADAL" clId="{267F0F77-06B0-467C-AEB1-64D4C3C07C92}" dt="2023-10-03T13:37:21.704" v="7426" actId="478"/>
          <ac:graphicFrameMkLst>
            <pc:docMk/>
            <pc:sldMk cId="4097352891" sldId="318"/>
            <ac:graphicFrameMk id="6" creationId="{39FB377C-2B85-8DFC-AF8A-7C47FFFC5352}"/>
          </ac:graphicFrameMkLst>
        </pc:graphicFrameChg>
        <pc:graphicFrameChg chg="add mod modGraphic">
          <ac:chgData name="Magalie POMMIER - POK SAS" userId="428126f9-6334-40f4-8798-f9ad14f973c7" providerId="ADAL" clId="{267F0F77-06B0-467C-AEB1-64D4C3C07C92}" dt="2023-10-04T07:32:21.104" v="9275" actId="1076"/>
          <ac:graphicFrameMkLst>
            <pc:docMk/>
            <pc:sldMk cId="4097352891" sldId="318"/>
            <ac:graphicFrameMk id="8" creationId="{4211E445-FBDE-D130-45DC-D6437AC68812}"/>
          </ac:graphicFrameMkLst>
        </pc:graphicFrameChg>
        <pc:picChg chg="add mod">
          <ac:chgData name="Magalie POMMIER - POK SAS" userId="428126f9-6334-40f4-8798-f9ad14f973c7" providerId="ADAL" clId="{267F0F77-06B0-467C-AEB1-64D4C3C07C92}" dt="2023-10-04T07:33:23.576" v="9280" actId="1076"/>
          <ac:picMkLst>
            <pc:docMk/>
            <pc:sldMk cId="4097352891" sldId="318"/>
            <ac:picMk id="10" creationId="{756AC647-74A1-BA76-1993-5519E7BB38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C8600-4C25-4470-AC31-5E70B731CD68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268B6-101A-437F-ACD1-7D7A66FCFA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26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10173" r="-67" b="29705"/>
          <a:stretch/>
        </p:blipFill>
        <p:spPr>
          <a:xfrm>
            <a:off x="0" y="-8238"/>
            <a:ext cx="12192000" cy="4868562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0" y="5369439"/>
            <a:ext cx="8508739" cy="477795"/>
          </a:xfrm>
        </p:spPr>
        <p:txBody>
          <a:bodyPr/>
          <a:lstStyle>
            <a:lvl1pPr marL="0" indent="0" algn="just">
              <a:buNone/>
              <a:defRPr sz="2400" b="1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046204" y="2030627"/>
            <a:ext cx="6590271" cy="79083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46204" y="2117123"/>
            <a:ext cx="6590271" cy="654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939" y="3970637"/>
            <a:ext cx="2508875" cy="1136822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9346939" y="5124849"/>
            <a:ext cx="2508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E30613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www.pok.fr</a:t>
            </a:r>
          </a:p>
        </p:txBody>
      </p:sp>
    </p:spTree>
    <p:extLst>
      <p:ext uri="{BB962C8B-B14F-4D97-AF65-F5344CB8AC3E}">
        <p14:creationId xmlns:p14="http://schemas.microsoft.com/office/powerpoint/2010/main" val="420674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983987"/>
            <a:ext cx="10515600" cy="4192975"/>
          </a:xfrm>
        </p:spPr>
        <p:txBody>
          <a:bodyPr vert="eaVert"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D0E0A2A-8541-305C-7CE3-E2CD089BD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76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580870" cy="5811838"/>
          </a:xfrm>
        </p:spPr>
        <p:txBody>
          <a:bodyPr vert="eaVert"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8724900" y="365125"/>
            <a:ext cx="0" cy="58118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1FBED14-FE4C-A845-8EEB-3054FE3BD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2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F205002-D8A0-044F-68FE-AE7A8FD67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6" b="43548"/>
          <a:stretch/>
        </p:blipFill>
        <p:spPr>
          <a:xfrm>
            <a:off x="9827921" y="5035052"/>
            <a:ext cx="2364079" cy="1822948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2948"/>
            <a:ext cx="10515600" cy="4354014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5DA09F41-3902-9731-B932-11B1420F724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D4238A32-52B7-5284-AC48-199331FE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3914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34579" r="67" b="9215"/>
          <a:stretch/>
        </p:blipFill>
        <p:spPr>
          <a:xfrm>
            <a:off x="0" y="-8238"/>
            <a:ext cx="12191999" cy="4596714"/>
          </a:xfrm>
          <a:prstGeom prst="rect">
            <a:avLst/>
          </a:prstGeom>
        </p:spPr>
      </p:pic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838200" y="5369439"/>
            <a:ext cx="9144000" cy="477795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3422821"/>
            <a:ext cx="6590271" cy="79083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ctrTitle"/>
          </p:nvPr>
        </p:nvSpPr>
        <p:spPr>
          <a:xfrm>
            <a:off x="838200" y="3509317"/>
            <a:ext cx="6590271" cy="654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01" y="3688878"/>
            <a:ext cx="2508875" cy="1136822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9338701" y="4843090"/>
            <a:ext cx="2508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E30613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www.pok.fr</a:t>
            </a:r>
          </a:p>
        </p:txBody>
      </p:sp>
    </p:spTree>
    <p:extLst>
      <p:ext uri="{BB962C8B-B14F-4D97-AF65-F5344CB8AC3E}">
        <p14:creationId xmlns:p14="http://schemas.microsoft.com/office/powerpoint/2010/main" val="54058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993557"/>
            <a:ext cx="5181600" cy="4183406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993557"/>
            <a:ext cx="5181600" cy="4183406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94B2716-0AF0-3642-2FCF-50C301C885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916899-8D61-39AF-668D-CB28C2276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40"/>
          <a:stretch/>
        </p:blipFill>
        <p:spPr>
          <a:xfrm>
            <a:off x="11551197" y="4908883"/>
            <a:ext cx="643500" cy="16988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652E4CE-CD56-6BF9-68DD-F0F42EBF3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9"/>
          <a:stretch/>
        </p:blipFill>
        <p:spPr>
          <a:xfrm>
            <a:off x="9868167" y="6098970"/>
            <a:ext cx="2225038" cy="763076"/>
          </a:xfrm>
          <a:prstGeom prst="rect">
            <a:avLst/>
          </a:prstGeom>
        </p:spPr>
      </p:pic>
      <p:sp>
        <p:nvSpPr>
          <p:cNvPr id="15" name="Sous-titre 2">
            <a:extLst>
              <a:ext uri="{FF2B5EF4-FFF2-40B4-BE49-F238E27FC236}">
                <a16:creationId xmlns:a16="http://schemas.microsoft.com/office/drawing/2014/main" id="{8C1F23CD-E5A4-92A1-CCB9-43235CE84D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B5AE0614-1119-132B-09D1-92C14F0B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386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993557"/>
            <a:ext cx="5157787" cy="511518"/>
          </a:xfrm>
        </p:spPr>
        <p:txBody>
          <a:bodyPr anchor="b"/>
          <a:lstStyle>
            <a:lvl1pPr marL="0" indent="0" algn="just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993557"/>
            <a:ext cx="5183188" cy="511518"/>
          </a:xfrm>
        </p:spPr>
        <p:txBody>
          <a:bodyPr anchor="b"/>
          <a:lstStyle>
            <a:lvl1pPr marL="0" indent="0" algn="just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94A08B9-FA0F-C21E-3E7F-585A2854A1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7608C6-F3D4-45DE-4D8F-123D949DC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40"/>
          <a:stretch/>
        </p:blipFill>
        <p:spPr>
          <a:xfrm>
            <a:off x="11551197" y="4908883"/>
            <a:ext cx="643500" cy="16988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1BB9FD-C6EC-B4C3-75D9-1D135A6B1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9"/>
          <a:stretch/>
        </p:blipFill>
        <p:spPr>
          <a:xfrm>
            <a:off x="9868167" y="6098970"/>
            <a:ext cx="2225038" cy="763076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499BE8DC-AD08-6CE9-CCDB-64E1A6EB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3FBC0569-2EBD-52EF-180B-DCC9BDB1E45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9049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C26FF23-0957-2075-46BE-90960D159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50"/>
          <a:stretch/>
        </p:blipFill>
        <p:spPr>
          <a:xfrm>
            <a:off x="9059645" y="5280823"/>
            <a:ext cx="2225038" cy="15771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053886-A24E-E574-9627-453423C97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49" b="36439"/>
          <a:stretch/>
        </p:blipFill>
        <p:spPr>
          <a:xfrm>
            <a:off x="11434816" y="5441004"/>
            <a:ext cx="759881" cy="1421042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505406-F225-A3FA-A1B6-EF534E0AC1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1296C52-74C7-E199-68AE-6A6438138F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6"/>
          <a:stretch/>
        </p:blipFill>
        <p:spPr>
          <a:xfrm>
            <a:off x="9827921" y="2305292"/>
            <a:ext cx="2364079" cy="3229194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0559AC40-6BFB-250A-0B27-895E2474EFC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7A68FFB1-5318-3A7B-708C-FC1F0726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5126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D6C65E-04CC-E9EB-C88C-5AAC43360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C8C5DED-66C9-528B-2CE5-9F2D2277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B39B00A2-4EEF-6777-ED43-CD4CD91524C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3378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algn="just">
              <a:defRPr sz="3200"/>
            </a:lvl1pPr>
            <a:lvl2pPr algn="just">
              <a:defRPr sz="2800"/>
            </a:lvl2pPr>
            <a:lvl3pPr algn="just">
              <a:defRPr sz="2400"/>
            </a:lvl3pPr>
            <a:lvl4pPr algn="just">
              <a:defRPr sz="2000"/>
            </a:lvl4pPr>
            <a:lvl5pPr algn="just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350700"/>
            <a:ext cx="3932237" cy="3518288"/>
          </a:xfrm>
        </p:spPr>
        <p:txBody>
          <a:bodyPr/>
          <a:lstStyle>
            <a:lvl1pPr marL="0" indent="0" algn="just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838200" y="2057400"/>
            <a:ext cx="39338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6CF027C-4E6C-7317-9E18-9C5BB1AFE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53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350700"/>
            <a:ext cx="3932237" cy="3518288"/>
          </a:xfrm>
        </p:spPr>
        <p:txBody>
          <a:bodyPr/>
          <a:lstStyle>
            <a:lvl1pPr marL="0" indent="0" algn="just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838200" y="2057400"/>
            <a:ext cx="39338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72FFEB1-91B3-320A-EABF-4F97BDD33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93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772533"/>
            <a:ext cx="510746" cy="510746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5114E5D-A085-F892-7E3F-F7D019937123}"/>
              </a:ext>
            </a:extLst>
          </p:cNvPr>
          <p:cNvGrpSpPr/>
          <p:nvPr userDrawn="1"/>
        </p:nvGrpSpPr>
        <p:grpSpPr>
          <a:xfrm>
            <a:off x="773548" y="6206361"/>
            <a:ext cx="1156855" cy="665103"/>
            <a:chOff x="773548" y="6192898"/>
            <a:chExt cx="1156855" cy="66510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328EDF-2381-F1B0-16A6-3BE1263FC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6192898"/>
              <a:ext cx="1030680" cy="467022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F0BF075-C916-7B39-D8D9-223F6BB1BD67}"/>
                </a:ext>
              </a:extLst>
            </p:cNvPr>
            <p:cNvSpPr txBox="1"/>
            <p:nvPr userDrawn="1"/>
          </p:nvSpPr>
          <p:spPr>
            <a:xfrm>
              <a:off x="773548" y="6611780"/>
              <a:ext cx="11568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>
                  <a:solidFill>
                    <a:srgbClr val="E30613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www.pok.fr</a:t>
              </a:r>
            </a:p>
          </p:txBody>
        </p:sp>
      </p:grp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CF34CD2-1090-47ED-519B-3544A2E11417}"/>
              </a:ext>
            </a:extLst>
          </p:cNvPr>
          <p:cNvCxnSpPr/>
          <p:nvPr userDrawn="1"/>
        </p:nvCxnSpPr>
        <p:spPr>
          <a:xfrm>
            <a:off x="838200" y="1216026"/>
            <a:ext cx="105156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0">
            <a:extLst>
              <a:ext uri="{FF2B5EF4-FFF2-40B4-BE49-F238E27FC236}">
                <a16:creationId xmlns:a16="http://schemas.microsoft.com/office/drawing/2014/main" id="{89C8933B-347C-2BC9-0174-31D206AF907C}"/>
              </a:ext>
            </a:extLst>
          </p:cNvPr>
          <p:cNvSpPr txBox="1">
            <a:spLocks/>
          </p:cNvSpPr>
          <p:nvPr userDrawn="1"/>
        </p:nvSpPr>
        <p:spPr>
          <a:xfrm>
            <a:off x="838200" y="1349871"/>
            <a:ext cx="5010150" cy="36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endParaRPr lang="fr-FR"/>
          </a:p>
        </p:txBody>
      </p:sp>
      <p:sp>
        <p:nvSpPr>
          <p:cNvPr id="19" name="Espace réservé du titre 18">
            <a:extLst>
              <a:ext uri="{FF2B5EF4-FFF2-40B4-BE49-F238E27FC236}">
                <a16:creationId xmlns:a16="http://schemas.microsoft.com/office/drawing/2014/main" id="{28CDFCED-4860-00E9-C26E-22CD435A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0080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65000"/>
            </a:schemeClr>
          </a:solidFill>
          <a:latin typeface="DejaVu Sans" panose="020B0603030804020204" pitchFamily="34" charset="0"/>
          <a:ea typeface="DejaVu Sans" panose="020B0603030804020204" pitchFamily="34" charset="0"/>
          <a:cs typeface="DejaVu Sans" panose="020B0603030804020204" pitchFamily="34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1791" y="2010591"/>
            <a:ext cx="6927191" cy="654908"/>
          </a:xfrm>
        </p:spPr>
        <p:txBody>
          <a:bodyPr>
            <a:noAutofit/>
          </a:bodyPr>
          <a:lstStyle/>
          <a:p>
            <a:r>
              <a:rPr lang="fr-FR" sz="2800" dirty="0">
                <a:latin typeface="DejaVu Sans"/>
              </a:rPr>
              <a:t>Crédit documentaire : 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C3EDC5FE-E76B-FCB8-722E-9A46CA629A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 dirty="0">
              <a:latin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7668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E15F8E-41C0-D8B9-28B4-E31C4EC336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9D4EB7-02CC-2705-1A8F-ADF722D8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25" y="821070"/>
            <a:ext cx="10967225" cy="4394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13D2F7E-3F79-7701-9C4A-179BD484AB85}"/>
              </a:ext>
            </a:extLst>
          </p:cNvPr>
          <p:cNvSpPr txBox="1"/>
          <p:nvPr/>
        </p:nvSpPr>
        <p:spPr>
          <a:xfrm>
            <a:off x="1050073" y="1886414"/>
            <a:ext cx="92740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Calibri"/>
                <a:cs typeface="Calibri"/>
              </a:rPr>
              <a:t>Il est nécessaire d'informer le client sur notre retour concernant le projet du crédit documentaire.</a:t>
            </a: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065335-39C8-8CBD-1E21-D939661E76B8}"/>
              </a:ext>
            </a:extLst>
          </p:cNvPr>
          <p:cNvSpPr txBox="1"/>
          <p:nvPr/>
        </p:nvSpPr>
        <p:spPr>
          <a:xfrm>
            <a:off x="4906536" y="3131634"/>
            <a:ext cx="17470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Calibri"/>
                <a:cs typeface="Calibri"/>
              </a:rPr>
              <a:t>2 choix possibles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82CDA6-92E7-A67C-9C09-32A0552CA7DA}"/>
              </a:ext>
            </a:extLst>
          </p:cNvPr>
          <p:cNvSpPr txBox="1"/>
          <p:nvPr/>
        </p:nvSpPr>
        <p:spPr>
          <a:xfrm>
            <a:off x="7053146" y="4822902"/>
            <a:ext cx="20815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Calibri"/>
                <a:cs typeface="Calibri"/>
              </a:rPr>
              <a:t>ACCEPTATION = ARC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F1D4FC-BA6D-60EC-05E8-99A3225B01F2}"/>
              </a:ext>
            </a:extLst>
          </p:cNvPr>
          <p:cNvSpPr txBox="1"/>
          <p:nvPr/>
        </p:nvSpPr>
        <p:spPr>
          <a:xfrm>
            <a:off x="2193073" y="4822903"/>
            <a:ext cx="35869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Calibri"/>
                <a:cs typeface="Calibri"/>
              </a:rPr>
              <a:t>REFUS = retour à l'étape précédente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4BC40FE-2189-251D-2471-1FF551ACEFBA}"/>
              </a:ext>
            </a:extLst>
          </p:cNvPr>
          <p:cNvCxnSpPr/>
          <p:nvPr/>
        </p:nvCxnSpPr>
        <p:spPr>
          <a:xfrm flipH="1">
            <a:off x="3946603" y="3534008"/>
            <a:ext cx="1464527" cy="1248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8EC893B-B19A-A4F1-8AAE-41F9C1E24A1F}"/>
              </a:ext>
            </a:extLst>
          </p:cNvPr>
          <p:cNvCxnSpPr>
            <a:cxnSpLocks/>
          </p:cNvCxnSpPr>
          <p:nvPr/>
        </p:nvCxnSpPr>
        <p:spPr>
          <a:xfrm>
            <a:off x="6117375" y="3534008"/>
            <a:ext cx="2029521" cy="1286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84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96C79F-4288-8E2E-DCC5-FD5CDC23D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E8808A-2453-B323-2416-C3CE298F6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25" y="821070"/>
            <a:ext cx="10967225" cy="439420"/>
          </a:xfrm>
          <a:prstGeom prst="rect">
            <a:avLst/>
          </a:prstGeom>
        </p:spPr>
      </p:pic>
      <p:pic>
        <p:nvPicPr>
          <p:cNvPr id="3" name="refus projet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65958569-C209-8EF1-4D47-1CC2BE088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738" y="1481603"/>
            <a:ext cx="10998818" cy="47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B0AE10-8060-192A-8376-12E1307C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57ADC55-2E27-CC6D-AAF6-0535060C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25" y="821070"/>
            <a:ext cx="10967225" cy="4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5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961124-F2BD-58FB-CF0F-1F21191C0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F05555-E2BC-AF14-0B06-6CF0E001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25" y="821070"/>
            <a:ext cx="10967225" cy="4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1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F353AF-7896-3A99-0A43-EA03D9349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A08E3B-7DD1-D4DC-C5EB-A8050CED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25" y="821070"/>
            <a:ext cx="10967225" cy="4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>
            <a:extLst>
              <a:ext uri="{FF2B5EF4-FFF2-40B4-BE49-F238E27FC236}">
                <a16:creationId xmlns:a16="http://schemas.microsoft.com/office/drawing/2014/main" id="{697FA707-FA79-8B87-E407-185F7B8F5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69439"/>
            <a:ext cx="9144000" cy="477795"/>
          </a:xfrm>
        </p:spPr>
        <p:txBody>
          <a:bodyPr/>
          <a:lstStyle/>
          <a:p>
            <a:pPr algn="ctr"/>
            <a:r>
              <a:rPr lang="fr-FR"/>
              <a:t>Avez-vous des questions ?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1152FBF-C3D0-AC88-AA51-E69D64523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780718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s xmlns="f383f03e-6a13-4c6a-bb6f-a1d8cbd4a187" xsi:nil="true"/>
    <_ip_UnifiedCompliancePolicyUIAction xmlns="http://schemas.microsoft.com/sharepoint/v3" xsi:nil="true"/>
    <_Flow_SignoffStatus xmlns="f383f03e-6a13-4c6a-bb6f-a1d8cbd4a187" xsi:nil="true"/>
    <_ip_UnifiedCompliancePolicyProperties xmlns="http://schemas.microsoft.com/sharepoint/v3" xsi:nil="true"/>
    <TaxCatchAll xmlns="ae1442bb-b298-47f1-86f5-e8856de2febb" xsi:nil="true"/>
    <Calbersonjuillet2022 xmlns="f383f03e-6a13-4c6a-bb6f-a1d8cbd4a187" xsi:nil="true"/>
    <lcf76f155ced4ddcb4097134ff3c332f xmlns="f383f03e-6a13-4c6a-bb6f-a1d8cbd4a187">
      <Terms xmlns="http://schemas.microsoft.com/office/infopath/2007/PartnerControls"/>
    </lcf76f155ced4ddcb4097134ff3c332f>
    <SharedWithUsers xmlns="ae1442bb-b298-47f1-86f5-e8856de2febb">
      <UserInfo>
        <DisplayName>Jérémy MANELLA - POK SAS</DisplayName>
        <AccountId>10700</AccountId>
        <AccountType/>
      </UserInfo>
      <UserInfo>
        <DisplayName>Jérémy BROCHOT - POK SAS</DisplayName>
        <AccountId>10718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ED6C4B9DCB894EB443704CBA241942" ma:contentTypeVersion="27" ma:contentTypeDescription="Crée un document." ma:contentTypeScope="" ma:versionID="c51c16afdad0dc3094a84f2f32d48fcd">
  <xsd:schema xmlns:xsd="http://www.w3.org/2001/XMLSchema" xmlns:xs="http://www.w3.org/2001/XMLSchema" xmlns:p="http://schemas.microsoft.com/office/2006/metadata/properties" xmlns:ns1="http://schemas.microsoft.com/sharepoint/v3" xmlns:ns2="ae1442bb-b298-47f1-86f5-e8856de2febb" xmlns:ns3="f383f03e-6a13-4c6a-bb6f-a1d8cbd4a187" targetNamespace="http://schemas.microsoft.com/office/2006/metadata/properties" ma:root="true" ma:fieldsID="b418a781df2dabe617219270e36aa2af" ns1:_="" ns2:_="" ns3:_="">
    <xsd:import namespace="http://schemas.microsoft.com/sharepoint/v3"/>
    <xsd:import namespace="ae1442bb-b298-47f1-86f5-e8856de2febb"/>
    <xsd:import namespace="f383f03e-6a13-4c6a-bb6f-a1d8cbd4a1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Dates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2:TaxCatchAll" minOccurs="0"/>
                <xsd:element ref="ns3:lcf76f155ced4ddcb4097134ff3c332f" minOccurs="0"/>
                <xsd:element ref="ns3:Calbersonjuillet2022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1442bb-b298-47f1-86f5-e8856de2feb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ccd9c9ee-d68e-4dd0-90da-076f5b1235d7}" ma:internalName="TaxCatchAll" ma:showField="CatchAllData" ma:web="ae1442bb-b298-47f1-86f5-e8856de2feb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83f03e-6a13-4c6a-bb6f-a1d8cbd4a1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Dates" ma:index="18" nillable="true" ma:displayName="Date" ma:default="[today]" ma:format="DateTime" ma:internalName="Dates">
      <xsd:simpleType>
        <xsd:restriction base="dms:DateTim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1" nillable="true" ma:displayName="État de validation" ma:internalName="_x00c9_tat_x0020_de_x0020_validation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Balises d’images" ma:readOnly="false" ma:fieldId="{5cf76f15-5ced-4ddc-b409-7134ff3c332f}" ma:taxonomyMulti="true" ma:sspId="fa03d09e-47ee-42b2-97f2-a4fe61d4db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albersonjuillet2022" ma:index="28" nillable="true" ma:displayName="Calberson juillet2022" ma:format="Dropdown" ma:internalName="Calbersonjuillet2022">
      <xsd:simpleType>
        <xsd:restriction base="dms:Text">
          <xsd:maxLength value="255"/>
        </xsd:restriction>
      </xsd:simpleType>
    </xsd:element>
    <xsd:element name="MediaServiceObjectDetectorVersions" ma:index="2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7E62C7-64EB-489F-97AE-2DBDD2F2380F}">
  <ds:schemaRefs>
    <ds:schemaRef ds:uri="f383f03e-6a13-4c6a-bb6f-a1d8cbd4a187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ae1442bb-b298-47f1-86f5-e8856de2febb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4BB503C-F786-4342-91E6-06F38A8F8B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e1442bb-b298-47f1-86f5-e8856de2febb"/>
    <ds:schemaRef ds:uri="f383f03e-6a13-4c6a-bb6f-a1d8cbd4a1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CA588D-5643-4F3B-8947-685691CA51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497</Words>
  <Application>Microsoft Office PowerPoint</Application>
  <PresentationFormat>Grand écran</PresentationFormat>
  <Paragraphs>76</Paragraphs>
  <Slides>7</Slides>
  <Notes>0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Crédit documentaire :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Virginie DUBARD</dc:creator>
  <cp:lastModifiedBy>Magalie POMMIER - POK SAS</cp:lastModifiedBy>
  <cp:revision>562</cp:revision>
  <dcterms:created xsi:type="dcterms:W3CDTF">2015-10-14T14:11:08Z</dcterms:created>
  <dcterms:modified xsi:type="dcterms:W3CDTF">2023-10-06T12:43:50Z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0x010100EDED6C4B9DCB894EB443704CBA241942</vt:lpwstr>
  </property>
  <property fmtid="{D5CDD505-2E9C-101B-9397-08002B2CF9AE}" pid="3" name="MediaServiceImageTags">
    <vt:lpwstr/>
  </property>
</Properties>
</file>